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Lst>
  <p:notesMasterIdLst>
    <p:notesMasterId r:id="rId11"/>
  </p:notesMasterIdLst>
  <p:handoutMasterIdLst>
    <p:handoutMasterId r:id="rId12"/>
  </p:handoutMasterIdLst>
  <p:sldIdLst>
    <p:sldId id="257" r:id="rId2"/>
    <p:sldId id="388" r:id="rId3"/>
    <p:sldId id="395" r:id="rId4"/>
    <p:sldId id="393" r:id="rId5"/>
    <p:sldId id="394" r:id="rId6"/>
    <p:sldId id="392" r:id="rId7"/>
    <p:sldId id="389" r:id="rId8"/>
    <p:sldId id="391" r:id="rId9"/>
    <p:sldId id="390" r:id="rId10"/>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345C526-0AEA-0E41-B772-8972AAF29543}">
          <p14:sldIdLst>
            <p14:sldId id="257"/>
            <p14:sldId id="388"/>
            <p14:sldId id="395"/>
            <p14:sldId id="393"/>
            <p14:sldId id="394"/>
            <p14:sldId id="392"/>
            <p14:sldId id="389"/>
            <p14:sldId id="391"/>
            <p14:sldId id="39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dson, Matthew Ray" initials="HMR" lastIdx="5" clrIdx="0">
    <p:extLst>
      <p:ext uri="{19B8F6BF-5375-455C-9EA6-DF929625EA0E}">
        <p15:presenceInfo xmlns:p15="http://schemas.microsoft.com/office/powerpoint/2012/main" userId="35546d47-caef-4db2-8bb2-db1b1014828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73738"/>
    <a:srgbClr val="595959"/>
    <a:srgbClr val="949494"/>
    <a:srgbClr val="C1C1C1"/>
    <a:srgbClr val="EAEAEA"/>
    <a:srgbClr val="B464BF"/>
    <a:srgbClr val="D44D9F"/>
    <a:srgbClr val="4DC2D0"/>
    <a:srgbClr val="B4DF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58" autoAdjust="0"/>
    <p:restoredTop sz="91533" autoAdjust="0"/>
  </p:normalViewPr>
  <p:slideViewPr>
    <p:cSldViewPr snapToGrid="0" showGuides="1">
      <p:cViewPr varScale="1">
        <p:scale>
          <a:sx n="62" d="100"/>
          <a:sy n="62" d="100"/>
        </p:scale>
        <p:origin x="1040" y="4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176"/>
    </p:cViewPr>
  </p:sorterViewPr>
  <p:notesViewPr>
    <p:cSldViewPr snapToGrid="0" showGuides="1">
      <p:cViewPr varScale="1">
        <p:scale>
          <a:sx n="95" d="100"/>
          <a:sy n="95" d="100"/>
        </p:scale>
        <p:origin x="372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7-27T07:00:28.184" idx="3">
    <p:pos x="10" y="10"/>
    <p:text>The IS team uses the whitespace reporting as their main source for productivity.  This is the same report that we send to Jeff on Fridays.  From a comparison perspective, Bela and I met with Jeff to make sure that we aren't doing a 1:1 comparison of IS and BDM.  They have the capability to "work their own pipeline" which is a huge differentiator of the roles. </p:text>
    <p:extLst>
      <p:ext uri="{C676402C-5697-4E1C-873F-D02D1690AC5C}">
        <p15:threadingInfo xmlns:p15="http://schemas.microsoft.com/office/powerpoint/2012/main" timeZoneBias="300"/>
      </p:ext>
    </p:extLst>
  </p:cm>
  <p:cm authorId="1" dt="2018-07-27T07:05:54.288" idx="4">
    <p:pos x="6658" y="101"/>
    <p:text>Digital Marketing Reporting - I know they focus on MT attribution and have a variety of reports that support their theory.  They also report on the product specific performance to ensure we are evenly distributing pipeline across the areas of the business.  Bill can probably provide a few examples of the MT reporting :) </p:text>
    <p:extLst>
      <p:ext uri="{C676402C-5697-4E1C-873F-D02D1690AC5C}">
        <p15:threadingInfo xmlns:p15="http://schemas.microsoft.com/office/powerpoint/2012/main" timeZoneBias="300"/>
      </p:ext>
    </p:extLst>
  </p:cm>
  <p:cm authorId="1" dt="2018-07-27T07:07:38.589" idx="5">
    <p:pos x="106" y="106"/>
    <p:text>Reporting to Bela - The main point of contacts would be Jen Jawor and Maura Tallent.  Maura is Jen's counterpart for Mid Market.  DL for our group is DL: NA Regional Marketing Team &lt;DLNARegionalMarketingTeam@informatica.com&gt;</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AF0ABA-1503-4581-BC5A-AF3D56D7DD45}" type="datetimeFigureOut">
              <a:rPr lang="en-US" smtClean="0"/>
              <a:t>9/6/2018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3F1010-2D67-4645-821C-D43BAA1B17D5}" type="slidenum">
              <a:rPr lang="en-US" smtClean="0"/>
              <a:t>‹#›</a:t>
            </a:fld>
            <a:endParaRPr lang="en-US" dirty="0"/>
          </a:p>
        </p:txBody>
      </p:sp>
    </p:spTree>
    <p:extLst>
      <p:ext uri="{BB962C8B-B14F-4D97-AF65-F5344CB8AC3E}">
        <p14:creationId xmlns:p14="http://schemas.microsoft.com/office/powerpoint/2010/main" val="81980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6FDC-CD1E-4E7E-B1CD-1CBCCD519E8C}" type="datetimeFigureOut">
              <a:rPr lang="en-US" smtClean="0"/>
              <a:t>9/6/2018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9A8B04-59C6-4476-9B83-8806D24CC38B}" type="slidenum">
              <a:rPr lang="en-US" smtClean="0"/>
              <a:t>‹#›</a:t>
            </a:fld>
            <a:endParaRPr lang="en-US" dirty="0"/>
          </a:p>
        </p:txBody>
      </p:sp>
    </p:spTree>
    <p:extLst>
      <p:ext uri="{BB962C8B-B14F-4D97-AF65-F5344CB8AC3E}">
        <p14:creationId xmlns:p14="http://schemas.microsoft.com/office/powerpoint/2010/main" val="1488757200"/>
      </p:ext>
    </p:extLst>
  </p:cSld>
  <p:clrMap bg1="lt1" tx1="dk1" bg2="lt2" tx2="dk2" accent1="accent1" accent2="accent2" accent3="accent3" accent4="accent4" accent5="accent5" accent6="accent6" hlink="hlink" folHlink="folHlink"/>
  <p:notesStyle>
    <a:lvl1pPr marL="0" algn="l" defTabSz="609448" rtl="0" eaLnBrk="1" latinLnBrk="0" hangingPunct="1">
      <a:defRPr sz="800" kern="1200">
        <a:solidFill>
          <a:schemeClr val="tx1"/>
        </a:solidFill>
        <a:latin typeface="+mn-lt"/>
        <a:ea typeface="+mn-ea"/>
        <a:cs typeface="+mn-cs"/>
      </a:defRPr>
    </a:lvl1pPr>
    <a:lvl2pPr marL="304724" algn="l" defTabSz="609448" rtl="0" eaLnBrk="1" latinLnBrk="0" hangingPunct="1">
      <a:defRPr sz="800" kern="1200">
        <a:solidFill>
          <a:schemeClr val="tx1"/>
        </a:solidFill>
        <a:latin typeface="+mn-lt"/>
        <a:ea typeface="+mn-ea"/>
        <a:cs typeface="+mn-cs"/>
      </a:defRPr>
    </a:lvl2pPr>
    <a:lvl3pPr marL="609448" algn="l" defTabSz="609448" rtl="0" eaLnBrk="1" latinLnBrk="0" hangingPunct="1">
      <a:defRPr sz="800" kern="1200">
        <a:solidFill>
          <a:schemeClr val="tx1"/>
        </a:solidFill>
        <a:latin typeface="+mn-lt"/>
        <a:ea typeface="+mn-ea"/>
        <a:cs typeface="+mn-cs"/>
      </a:defRPr>
    </a:lvl3pPr>
    <a:lvl4pPr marL="914171" algn="l" defTabSz="609448" rtl="0" eaLnBrk="1" latinLnBrk="0" hangingPunct="1">
      <a:defRPr sz="800" kern="1200">
        <a:solidFill>
          <a:schemeClr val="tx1"/>
        </a:solidFill>
        <a:latin typeface="+mn-lt"/>
        <a:ea typeface="+mn-ea"/>
        <a:cs typeface="+mn-cs"/>
      </a:defRPr>
    </a:lvl4pPr>
    <a:lvl5pPr marL="1218895" algn="l" defTabSz="609448" rtl="0" eaLnBrk="1" latinLnBrk="0" hangingPunct="1">
      <a:defRPr sz="800" kern="1200">
        <a:solidFill>
          <a:schemeClr val="tx1"/>
        </a:solidFill>
        <a:latin typeface="+mn-lt"/>
        <a:ea typeface="+mn-ea"/>
        <a:cs typeface="+mn-cs"/>
      </a:defRPr>
    </a:lvl5pPr>
    <a:lvl6pPr marL="1523619" algn="l" defTabSz="609448" rtl="0" eaLnBrk="1" latinLnBrk="0" hangingPunct="1">
      <a:defRPr sz="800" kern="1200">
        <a:solidFill>
          <a:schemeClr val="tx1"/>
        </a:solidFill>
        <a:latin typeface="+mn-lt"/>
        <a:ea typeface="+mn-ea"/>
        <a:cs typeface="+mn-cs"/>
      </a:defRPr>
    </a:lvl6pPr>
    <a:lvl7pPr marL="1828343" algn="l" defTabSz="609448" rtl="0" eaLnBrk="1" latinLnBrk="0" hangingPunct="1">
      <a:defRPr sz="800" kern="1200">
        <a:solidFill>
          <a:schemeClr val="tx1"/>
        </a:solidFill>
        <a:latin typeface="+mn-lt"/>
        <a:ea typeface="+mn-ea"/>
        <a:cs typeface="+mn-cs"/>
      </a:defRPr>
    </a:lvl7pPr>
    <a:lvl8pPr marL="2133067" algn="l" defTabSz="609448" rtl="0" eaLnBrk="1" latinLnBrk="0" hangingPunct="1">
      <a:defRPr sz="800" kern="1200">
        <a:solidFill>
          <a:schemeClr val="tx1"/>
        </a:solidFill>
        <a:latin typeface="+mn-lt"/>
        <a:ea typeface="+mn-ea"/>
        <a:cs typeface="+mn-cs"/>
      </a:defRPr>
    </a:lvl8pPr>
    <a:lvl9pPr marL="2437790" algn="l" defTabSz="609448"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4B9A8B04-59C6-4476-9B83-8806D24CC38B}" type="slidenum">
              <a:rPr lang="en-US" smtClean="0"/>
              <a:t>1</a:t>
            </a:fld>
            <a:endParaRPr lang="en-US" dirty="0"/>
          </a:p>
        </p:txBody>
      </p:sp>
    </p:spTree>
    <p:extLst>
      <p:ext uri="{BB962C8B-B14F-4D97-AF65-F5344CB8AC3E}">
        <p14:creationId xmlns:p14="http://schemas.microsoft.com/office/powerpoint/2010/main" val="1859265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9A8B04-59C6-4476-9B83-8806D24CC38B}" type="slidenum">
              <a:rPr lang="en-US" smtClean="0"/>
              <a:t>4</a:t>
            </a:fld>
            <a:endParaRPr lang="en-US" dirty="0"/>
          </a:p>
        </p:txBody>
      </p:sp>
    </p:spTree>
    <p:extLst>
      <p:ext uri="{BB962C8B-B14F-4D97-AF65-F5344CB8AC3E}">
        <p14:creationId xmlns:p14="http://schemas.microsoft.com/office/powerpoint/2010/main" val="13868389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Freeform 5"/>
          <p:cNvSpPr>
            <a:spLocks/>
          </p:cNvSpPr>
          <p:nvPr/>
        </p:nvSpPr>
        <p:spPr bwMode="auto">
          <a:xfrm>
            <a:off x="6885184" y="5000315"/>
            <a:ext cx="2699432" cy="1857685"/>
          </a:xfrm>
          <a:custGeom>
            <a:avLst/>
            <a:gdLst>
              <a:gd name="T0" fmla="*/ 0 w 3707"/>
              <a:gd name="T1" fmla="*/ 2548 h 2548"/>
              <a:gd name="T2" fmla="*/ 3707 w 3707"/>
              <a:gd name="T3" fmla="*/ 0 h 2548"/>
              <a:gd name="T4" fmla="*/ 3343 w 3707"/>
              <a:gd name="T5" fmla="*/ 2538 h 2548"/>
              <a:gd name="T6" fmla="*/ 0 w 3707"/>
              <a:gd name="T7" fmla="*/ 2548 h 2548"/>
              <a:gd name="connsiteX0" fmla="*/ 0 w 10000"/>
              <a:gd name="connsiteY0" fmla="*/ 10000 h 10000"/>
              <a:gd name="connsiteX1" fmla="*/ 10000 w 10000"/>
              <a:gd name="connsiteY1" fmla="*/ 0 h 10000"/>
              <a:gd name="connsiteX2" fmla="*/ 9018 w 10000"/>
              <a:gd name="connsiteY2" fmla="*/ 9984 h 10000"/>
              <a:gd name="connsiteX3" fmla="*/ 0 w 10000"/>
              <a:gd name="connsiteY3" fmla="*/ 10000 h 10000"/>
              <a:gd name="connsiteX0" fmla="*/ 0 w 10024"/>
              <a:gd name="connsiteY0" fmla="*/ 9877 h 9877"/>
              <a:gd name="connsiteX1" fmla="*/ 10024 w 10024"/>
              <a:gd name="connsiteY1" fmla="*/ 0 h 9877"/>
              <a:gd name="connsiteX2" fmla="*/ 9018 w 10024"/>
              <a:gd name="connsiteY2" fmla="*/ 9861 h 9877"/>
              <a:gd name="connsiteX3" fmla="*/ 0 w 10024"/>
              <a:gd name="connsiteY3" fmla="*/ 9877 h 9877"/>
              <a:gd name="connsiteX0" fmla="*/ 0 w 9974"/>
              <a:gd name="connsiteY0" fmla="*/ 10132 h 10132"/>
              <a:gd name="connsiteX1" fmla="*/ 9974 w 9974"/>
              <a:gd name="connsiteY1" fmla="*/ 0 h 10132"/>
              <a:gd name="connsiteX2" fmla="*/ 8996 w 9974"/>
              <a:gd name="connsiteY2" fmla="*/ 10116 h 10132"/>
              <a:gd name="connsiteX3" fmla="*/ 0 w 9974"/>
              <a:gd name="connsiteY3" fmla="*/ 10132 h 10132"/>
            </a:gdLst>
            <a:ahLst/>
            <a:cxnLst>
              <a:cxn ang="0">
                <a:pos x="connsiteX0" y="connsiteY0"/>
              </a:cxn>
              <a:cxn ang="0">
                <a:pos x="connsiteX1" y="connsiteY1"/>
              </a:cxn>
              <a:cxn ang="0">
                <a:pos x="connsiteX2" y="connsiteY2"/>
              </a:cxn>
              <a:cxn ang="0">
                <a:pos x="connsiteX3" y="connsiteY3"/>
              </a:cxn>
            </a:cxnLst>
            <a:rect l="l" t="t" r="r" b="b"/>
            <a:pathLst>
              <a:path w="9974" h="10132">
                <a:moveTo>
                  <a:pt x="0" y="10132"/>
                </a:moveTo>
                <a:lnTo>
                  <a:pt x="9974" y="0"/>
                </a:lnTo>
                <a:cubicBezTo>
                  <a:pt x="9648" y="3369"/>
                  <a:pt x="9323" y="6746"/>
                  <a:pt x="8996" y="10116"/>
                </a:cubicBezTo>
                <a:lnTo>
                  <a:pt x="0" y="10132"/>
                </a:lnTo>
                <a:close/>
              </a:path>
            </a:pathLst>
          </a:custGeom>
          <a:solidFill>
            <a:srgbClr val="FF4D00">
              <a:alpha val="90000"/>
            </a:srgbClr>
          </a:solidFill>
          <a:ln>
            <a:noFill/>
          </a:ln>
        </p:spPr>
        <p:txBody>
          <a:bodyPr vert="horz" wrap="square" lIns="60944" tIns="30472" rIns="60944" bIns="30472" numCol="1" anchor="t" anchorCtr="0" compatLnSpc="1">
            <a:prstTxWarp prst="textNoShape">
              <a:avLst/>
            </a:prstTxWarp>
          </a:bodyPr>
          <a:lstStyle/>
          <a:p>
            <a:r>
              <a:rPr lang="en-US" sz="1200" dirty="0"/>
              <a:t>`</a:t>
            </a:r>
          </a:p>
        </p:txBody>
      </p:sp>
      <p:sp>
        <p:nvSpPr>
          <p:cNvPr id="18" name="Freeform 17"/>
          <p:cNvSpPr/>
          <p:nvPr/>
        </p:nvSpPr>
        <p:spPr>
          <a:xfrm>
            <a:off x="-9986" y="1610"/>
            <a:ext cx="9595159" cy="6865102"/>
          </a:xfrm>
          <a:custGeom>
            <a:avLst/>
            <a:gdLst>
              <a:gd name="connsiteX0" fmla="*/ 0 w 9595159"/>
              <a:gd name="connsiteY0" fmla="*/ 0 h 6865102"/>
              <a:gd name="connsiteX1" fmla="*/ 1927239 w 9595159"/>
              <a:gd name="connsiteY1" fmla="*/ 0 h 6865102"/>
              <a:gd name="connsiteX2" fmla="*/ 6715756 w 9595159"/>
              <a:gd name="connsiteY2" fmla="*/ 997734 h 6865102"/>
              <a:gd name="connsiteX3" fmla="*/ 9595159 w 9595159"/>
              <a:gd name="connsiteY3" fmla="*/ 4998284 h 6865102"/>
              <a:gd name="connsiteX4" fmla="*/ 7522445 w 9595159"/>
              <a:gd name="connsiteY4" fmla="*/ 6859281 h 6865102"/>
              <a:gd name="connsiteX5" fmla="*/ 0 w 9595159"/>
              <a:gd name="connsiteY5" fmla="*/ 6865102 h 686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95159" h="6865102">
                <a:moveTo>
                  <a:pt x="0" y="0"/>
                </a:moveTo>
                <a:lnTo>
                  <a:pt x="1927239" y="0"/>
                </a:lnTo>
                <a:lnTo>
                  <a:pt x="6715756" y="997734"/>
                </a:lnTo>
                <a:lnTo>
                  <a:pt x="9595159" y="4998284"/>
                </a:lnTo>
                <a:lnTo>
                  <a:pt x="7522445" y="6859281"/>
                </a:lnTo>
                <a:lnTo>
                  <a:pt x="0" y="6865102"/>
                </a:lnTo>
                <a:close/>
              </a:path>
            </a:pathLst>
          </a:custGeom>
          <a:solidFill>
            <a:srgbClr val="FF7D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44" tIns="30472" rIns="60944" bIns="30472" numCol="1" spcCol="0" rtlCol="0" fromWordArt="0" anchor="ctr" anchorCtr="0" forceAA="0" compatLnSpc="1">
            <a:prstTxWarp prst="textNoShape">
              <a:avLst/>
            </a:prstTxWarp>
            <a:noAutofit/>
          </a:bodyPr>
          <a:lstStyle/>
          <a:p>
            <a:pPr algn="ctr"/>
            <a:endParaRPr lang="en-US" sz="1200" dirty="0"/>
          </a:p>
        </p:txBody>
      </p:sp>
      <p:sp>
        <p:nvSpPr>
          <p:cNvPr id="7" name="Freeform: Shape 6"/>
          <p:cNvSpPr/>
          <p:nvPr/>
        </p:nvSpPr>
        <p:spPr>
          <a:xfrm>
            <a:off x="5703607" y="-4993"/>
            <a:ext cx="6487721" cy="4409962"/>
          </a:xfrm>
          <a:custGeom>
            <a:avLst/>
            <a:gdLst>
              <a:gd name="connsiteX0" fmla="*/ 0 w 9236676"/>
              <a:gd name="connsiteY0" fmla="*/ 0 h 6573795"/>
              <a:gd name="connsiteX1" fmla="*/ 4726459 w 9236676"/>
              <a:gd name="connsiteY1" fmla="*/ 6573795 h 6573795"/>
              <a:gd name="connsiteX2" fmla="*/ 9236676 w 9236676"/>
              <a:gd name="connsiteY2" fmla="*/ 2823519 h 6573795"/>
              <a:gd name="connsiteX3" fmla="*/ 9236676 w 9236676"/>
              <a:gd name="connsiteY3" fmla="*/ 12357 h 6573795"/>
              <a:gd name="connsiteX4" fmla="*/ 0 w 9236676"/>
              <a:gd name="connsiteY4" fmla="*/ 0 h 6573795"/>
              <a:gd name="connsiteX0" fmla="*/ 0 w 9236676"/>
              <a:gd name="connsiteY0" fmla="*/ 0 h 6326963"/>
              <a:gd name="connsiteX1" fmla="*/ 4824631 w 9236676"/>
              <a:gd name="connsiteY1" fmla="*/ 6326963 h 6326963"/>
              <a:gd name="connsiteX2" fmla="*/ 9236676 w 9236676"/>
              <a:gd name="connsiteY2" fmla="*/ 2823519 h 6326963"/>
              <a:gd name="connsiteX3" fmla="*/ 9236676 w 9236676"/>
              <a:gd name="connsiteY3" fmla="*/ 12357 h 6326963"/>
              <a:gd name="connsiteX4" fmla="*/ 0 w 9236676"/>
              <a:gd name="connsiteY4" fmla="*/ 0 h 6326963"/>
              <a:gd name="connsiteX0" fmla="*/ 0 w 9236676"/>
              <a:gd name="connsiteY0" fmla="*/ 0 h 6607454"/>
              <a:gd name="connsiteX1" fmla="*/ 4726459 w 9236676"/>
              <a:gd name="connsiteY1" fmla="*/ 6607454 h 6607454"/>
              <a:gd name="connsiteX2" fmla="*/ 9236676 w 9236676"/>
              <a:gd name="connsiteY2" fmla="*/ 2823519 h 6607454"/>
              <a:gd name="connsiteX3" fmla="*/ 9236676 w 9236676"/>
              <a:gd name="connsiteY3" fmla="*/ 12357 h 6607454"/>
              <a:gd name="connsiteX4" fmla="*/ 0 w 9236676"/>
              <a:gd name="connsiteY4" fmla="*/ 0 h 6607454"/>
              <a:gd name="connsiteX0" fmla="*/ 0 w 9236676"/>
              <a:gd name="connsiteY0" fmla="*/ 35327 h 6642781"/>
              <a:gd name="connsiteX1" fmla="*/ 4726459 w 9236676"/>
              <a:gd name="connsiteY1" fmla="*/ 6642781 h 6642781"/>
              <a:gd name="connsiteX2" fmla="*/ 9236676 w 9236676"/>
              <a:gd name="connsiteY2" fmla="*/ 2858846 h 6642781"/>
              <a:gd name="connsiteX3" fmla="*/ 8956185 w 9236676"/>
              <a:gd name="connsiteY3" fmla="*/ 0 h 6642781"/>
              <a:gd name="connsiteX4" fmla="*/ 0 w 9236676"/>
              <a:gd name="connsiteY4" fmla="*/ 35327 h 6642781"/>
              <a:gd name="connsiteX0" fmla="*/ 0 w 9236676"/>
              <a:gd name="connsiteY0" fmla="*/ 0 h 6607454"/>
              <a:gd name="connsiteX1" fmla="*/ 4726459 w 9236676"/>
              <a:gd name="connsiteY1" fmla="*/ 6607454 h 6607454"/>
              <a:gd name="connsiteX2" fmla="*/ 9236676 w 9236676"/>
              <a:gd name="connsiteY2" fmla="*/ 2823519 h 6607454"/>
              <a:gd name="connsiteX3" fmla="*/ 9208627 w 9236676"/>
              <a:gd name="connsiteY3" fmla="*/ 6747 h 6607454"/>
              <a:gd name="connsiteX4" fmla="*/ 0 w 9236676"/>
              <a:gd name="connsiteY4" fmla="*/ 0 h 6607454"/>
              <a:gd name="connsiteX0" fmla="*/ 0 w 9217041"/>
              <a:gd name="connsiteY0" fmla="*/ 0 h 6607454"/>
              <a:gd name="connsiteX1" fmla="*/ 4726459 w 9217041"/>
              <a:gd name="connsiteY1" fmla="*/ 6607454 h 6607454"/>
              <a:gd name="connsiteX2" fmla="*/ 9217041 w 9217041"/>
              <a:gd name="connsiteY2" fmla="*/ 2823519 h 6607454"/>
              <a:gd name="connsiteX3" fmla="*/ 9208627 w 9217041"/>
              <a:gd name="connsiteY3" fmla="*/ 6747 h 6607454"/>
              <a:gd name="connsiteX4" fmla="*/ 0 w 9217041"/>
              <a:gd name="connsiteY4" fmla="*/ 0 h 6607454"/>
              <a:gd name="connsiteX0" fmla="*/ 0 w 9217041"/>
              <a:gd name="connsiteY0" fmla="*/ 0 h 6607454"/>
              <a:gd name="connsiteX1" fmla="*/ 4726459 w 9217041"/>
              <a:gd name="connsiteY1" fmla="*/ 6607454 h 6607454"/>
              <a:gd name="connsiteX2" fmla="*/ 9217041 w 9217041"/>
              <a:gd name="connsiteY2" fmla="*/ 2823519 h 6607454"/>
              <a:gd name="connsiteX3" fmla="*/ 9183383 w 9217041"/>
              <a:gd name="connsiteY3" fmla="*/ 6747 h 6607454"/>
              <a:gd name="connsiteX4" fmla="*/ 0 w 9217041"/>
              <a:gd name="connsiteY4" fmla="*/ 0 h 6607454"/>
              <a:gd name="connsiteX0" fmla="*/ 0 w 9217041"/>
              <a:gd name="connsiteY0" fmla="*/ 0 h 6607454"/>
              <a:gd name="connsiteX1" fmla="*/ 4726459 w 9217041"/>
              <a:gd name="connsiteY1" fmla="*/ 6607454 h 6607454"/>
              <a:gd name="connsiteX2" fmla="*/ 9217041 w 9217041"/>
              <a:gd name="connsiteY2" fmla="*/ 2823519 h 6607454"/>
              <a:gd name="connsiteX3" fmla="*/ 9197407 w 9217041"/>
              <a:gd name="connsiteY3" fmla="*/ 6747 h 6607454"/>
              <a:gd name="connsiteX4" fmla="*/ 0 w 9217041"/>
              <a:gd name="connsiteY4" fmla="*/ 0 h 6607454"/>
              <a:gd name="connsiteX0" fmla="*/ 0 w 9231065"/>
              <a:gd name="connsiteY0" fmla="*/ 0 h 6607454"/>
              <a:gd name="connsiteX1" fmla="*/ 4740483 w 9231065"/>
              <a:gd name="connsiteY1" fmla="*/ 6607454 h 6607454"/>
              <a:gd name="connsiteX2" fmla="*/ 9231065 w 9231065"/>
              <a:gd name="connsiteY2" fmla="*/ 2823519 h 6607454"/>
              <a:gd name="connsiteX3" fmla="*/ 9211431 w 9231065"/>
              <a:gd name="connsiteY3" fmla="*/ 6747 h 6607454"/>
              <a:gd name="connsiteX4" fmla="*/ 0 w 9231065"/>
              <a:gd name="connsiteY4" fmla="*/ 0 h 6607454"/>
              <a:gd name="connsiteX0" fmla="*/ 0 w 9748791"/>
              <a:gd name="connsiteY0" fmla="*/ 0 h 6607454"/>
              <a:gd name="connsiteX1" fmla="*/ 4740483 w 9748791"/>
              <a:gd name="connsiteY1" fmla="*/ 6607454 h 6607454"/>
              <a:gd name="connsiteX2" fmla="*/ 9231065 w 9748791"/>
              <a:gd name="connsiteY2" fmla="*/ 2823519 h 6607454"/>
              <a:gd name="connsiteX3" fmla="*/ 9748781 w 9748791"/>
              <a:gd name="connsiteY3" fmla="*/ 18177 h 6607454"/>
              <a:gd name="connsiteX4" fmla="*/ 0 w 9748791"/>
              <a:gd name="connsiteY4" fmla="*/ 0 h 6607454"/>
              <a:gd name="connsiteX0" fmla="*/ 0 w 9749048"/>
              <a:gd name="connsiteY0" fmla="*/ 0 h 6607454"/>
              <a:gd name="connsiteX1" fmla="*/ 4740483 w 9749048"/>
              <a:gd name="connsiteY1" fmla="*/ 6607454 h 6607454"/>
              <a:gd name="connsiteX2" fmla="*/ 9734116 w 9749048"/>
              <a:gd name="connsiteY2" fmla="*/ 2389179 h 6607454"/>
              <a:gd name="connsiteX3" fmla="*/ 9748781 w 9749048"/>
              <a:gd name="connsiteY3" fmla="*/ 18177 h 6607454"/>
              <a:gd name="connsiteX4" fmla="*/ 0 w 9749048"/>
              <a:gd name="connsiteY4" fmla="*/ 0 h 6607454"/>
              <a:gd name="connsiteX0" fmla="*/ 0 w 9749048"/>
              <a:gd name="connsiteY0" fmla="*/ 0 h 6607454"/>
              <a:gd name="connsiteX1" fmla="*/ 4740483 w 9749048"/>
              <a:gd name="connsiteY1" fmla="*/ 6607454 h 6607454"/>
              <a:gd name="connsiteX2" fmla="*/ 9734116 w 9749048"/>
              <a:gd name="connsiteY2" fmla="*/ 2389179 h 6607454"/>
              <a:gd name="connsiteX3" fmla="*/ 9748781 w 9749048"/>
              <a:gd name="connsiteY3" fmla="*/ 8972 h 6607454"/>
              <a:gd name="connsiteX4" fmla="*/ 0 w 9749048"/>
              <a:gd name="connsiteY4" fmla="*/ 0 h 6607454"/>
              <a:gd name="connsiteX0" fmla="*/ 0 w 9734116"/>
              <a:gd name="connsiteY0" fmla="*/ 0 h 6607454"/>
              <a:gd name="connsiteX1" fmla="*/ 4740483 w 9734116"/>
              <a:gd name="connsiteY1" fmla="*/ 6607454 h 6607454"/>
              <a:gd name="connsiteX2" fmla="*/ 9734116 w 9734116"/>
              <a:gd name="connsiteY2" fmla="*/ 2389179 h 6607454"/>
              <a:gd name="connsiteX3" fmla="*/ 9699391 w 9734116"/>
              <a:gd name="connsiteY3" fmla="*/ 69321 h 6607454"/>
              <a:gd name="connsiteX4" fmla="*/ 0 w 9734116"/>
              <a:gd name="connsiteY4" fmla="*/ 0 h 6607454"/>
              <a:gd name="connsiteX0" fmla="*/ 0 w 9734116"/>
              <a:gd name="connsiteY0" fmla="*/ 7490 h 6614944"/>
              <a:gd name="connsiteX1" fmla="*/ 4740483 w 9734116"/>
              <a:gd name="connsiteY1" fmla="*/ 6614944 h 6614944"/>
              <a:gd name="connsiteX2" fmla="*/ 9734116 w 9734116"/>
              <a:gd name="connsiteY2" fmla="*/ 2396669 h 6614944"/>
              <a:gd name="connsiteX3" fmla="*/ 9732319 w 9734116"/>
              <a:gd name="connsiteY3" fmla="*/ 0 h 6614944"/>
              <a:gd name="connsiteX4" fmla="*/ 0 w 9734116"/>
              <a:gd name="connsiteY4" fmla="*/ 7490 h 6614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116" h="6614944">
                <a:moveTo>
                  <a:pt x="0" y="7490"/>
                </a:moveTo>
                <a:lnTo>
                  <a:pt x="4740483" y="6614944"/>
                </a:lnTo>
                <a:lnTo>
                  <a:pt x="9734116" y="2396669"/>
                </a:lnTo>
                <a:cubicBezTo>
                  <a:pt x="9731311" y="1457745"/>
                  <a:pt x="9735124" y="938924"/>
                  <a:pt x="9732319" y="0"/>
                </a:cubicBezTo>
                <a:lnTo>
                  <a:pt x="0" y="7490"/>
                </a:lnTo>
                <a:close/>
              </a:path>
            </a:pathLst>
          </a:custGeom>
          <a:solidFill>
            <a:srgbClr val="FF4D0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44" tIns="30472" rIns="60944" bIns="30472" numCol="1" spcCol="0" rtlCol="0" fromWordArt="0" anchor="ctr" anchorCtr="0" forceAA="0" compatLnSpc="1">
            <a:prstTxWarp prst="textNoShape">
              <a:avLst/>
            </a:prstTxWarp>
            <a:noAutofit/>
          </a:bodyPr>
          <a:lstStyle/>
          <a:p>
            <a:pPr algn="ctr"/>
            <a:endParaRPr lang="en-US" sz="1200" dirty="0"/>
          </a:p>
        </p:txBody>
      </p:sp>
      <p:sp>
        <p:nvSpPr>
          <p:cNvPr id="8" name="Right Triangle 7"/>
          <p:cNvSpPr/>
          <p:nvPr/>
        </p:nvSpPr>
        <p:spPr>
          <a:xfrm flipH="1">
            <a:off x="11856047" y="5935979"/>
            <a:ext cx="342765" cy="922021"/>
          </a:xfrm>
          <a:prstGeom prst="rtTriangle">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44" tIns="30472" rIns="60944" bIns="30472" numCol="1" spcCol="0" rtlCol="0" fromWordArt="0" anchor="ctr" anchorCtr="0" forceAA="0" compatLnSpc="1">
            <a:prstTxWarp prst="textNoShape">
              <a:avLst/>
            </a:prstTxWarp>
            <a:noAutofit/>
          </a:bodyPr>
          <a:lstStyle/>
          <a:p>
            <a:pPr algn="ctr"/>
            <a:endParaRPr lang="en-US" sz="1200" dirty="0"/>
          </a:p>
        </p:txBody>
      </p:sp>
      <p:sp>
        <p:nvSpPr>
          <p:cNvPr id="9" name="Freeform: Shape 8"/>
          <p:cNvSpPr/>
          <p:nvPr/>
        </p:nvSpPr>
        <p:spPr>
          <a:xfrm>
            <a:off x="1891576" y="-883"/>
            <a:ext cx="4485778" cy="935421"/>
          </a:xfrm>
          <a:custGeom>
            <a:avLst/>
            <a:gdLst>
              <a:gd name="connsiteX0" fmla="*/ 0 w 6664960"/>
              <a:gd name="connsiteY0" fmla="*/ 0 h 1471168"/>
              <a:gd name="connsiteX1" fmla="*/ 365760 w 6664960"/>
              <a:gd name="connsiteY1" fmla="*/ 0 h 1471168"/>
              <a:gd name="connsiteX2" fmla="*/ 6421120 w 6664960"/>
              <a:gd name="connsiteY2" fmla="*/ 1125728 h 1471168"/>
              <a:gd name="connsiteX3" fmla="*/ 6664960 w 6664960"/>
              <a:gd name="connsiteY3" fmla="*/ 1471168 h 1471168"/>
              <a:gd name="connsiteX4" fmla="*/ 0 w 6664960"/>
              <a:gd name="connsiteY4" fmla="*/ 0 h 1471168"/>
              <a:gd name="connsiteX0" fmla="*/ 0 w 6715760"/>
              <a:gd name="connsiteY0" fmla="*/ 0 h 1471168"/>
              <a:gd name="connsiteX1" fmla="*/ 416560 w 6715760"/>
              <a:gd name="connsiteY1" fmla="*/ 0 h 1471168"/>
              <a:gd name="connsiteX2" fmla="*/ 6471920 w 6715760"/>
              <a:gd name="connsiteY2" fmla="*/ 1125728 h 1471168"/>
              <a:gd name="connsiteX3" fmla="*/ 6715760 w 6715760"/>
              <a:gd name="connsiteY3" fmla="*/ 1471168 h 1471168"/>
              <a:gd name="connsiteX4" fmla="*/ 0 w 6715760"/>
              <a:gd name="connsiteY4" fmla="*/ 0 h 1471168"/>
              <a:gd name="connsiteX0" fmla="*/ 0 w 6742497"/>
              <a:gd name="connsiteY0" fmla="*/ 0 h 1471168"/>
              <a:gd name="connsiteX1" fmla="*/ 443297 w 6742497"/>
              <a:gd name="connsiteY1" fmla="*/ 0 h 1471168"/>
              <a:gd name="connsiteX2" fmla="*/ 6498657 w 6742497"/>
              <a:gd name="connsiteY2" fmla="*/ 1125728 h 1471168"/>
              <a:gd name="connsiteX3" fmla="*/ 6742497 w 6742497"/>
              <a:gd name="connsiteY3" fmla="*/ 1471168 h 1471168"/>
              <a:gd name="connsiteX4" fmla="*/ 0 w 6742497"/>
              <a:gd name="connsiteY4" fmla="*/ 0 h 1471168"/>
              <a:gd name="connsiteX0" fmla="*/ 0 w 6704397"/>
              <a:gd name="connsiteY0" fmla="*/ 0 h 1409936"/>
              <a:gd name="connsiteX1" fmla="*/ 443297 w 6704397"/>
              <a:gd name="connsiteY1" fmla="*/ 0 h 1409936"/>
              <a:gd name="connsiteX2" fmla="*/ 6498657 w 6704397"/>
              <a:gd name="connsiteY2" fmla="*/ 1125728 h 1409936"/>
              <a:gd name="connsiteX3" fmla="*/ 6704397 w 6704397"/>
              <a:gd name="connsiteY3" fmla="*/ 1409936 h 1409936"/>
              <a:gd name="connsiteX4" fmla="*/ 0 w 6704397"/>
              <a:gd name="connsiteY4" fmla="*/ 0 h 1409936"/>
              <a:gd name="connsiteX0" fmla="*/ 0 w 6728889"/>
              <a:gd name="connsiteY0" fmla="*/ 0 h 1409936"/>
              <a:gd name="connsiteX1" fmla="*/ 467789 w 6728889"/>
              <a:gd name="connsiteY1" fmla="*/ 0 h 1409936"/>
              <a:gd name="connsiteX2" fmla="*/ 6523149 w 6728889"/>
              <a:gd name="connsiteY2" fmla="*/ 1125728 h 1409936"/>
              <a:gd name="connsiteX3" fmla="*/ 6728889 w 6728889"/>
              <a:gd name="connsiteY3" fmla="*/ 1409936 h 1409936"/>
              <a:gd name="connsiteX4" fmla="*/ 0 w 6728889"/>
              <a:gd name="connsiteY4" fmla="*/ 0 h 1409936"/>
              <a:gd name="connsiteX0" fmla="*/ 0 w 6711200"/>
              <a:gd name="connsiteY0" fmla="*/ 4082 h 1409936"/>
              <a:gd name="connsiteX1" fmla="*/ 450100 w 6711200"/>
              <a:gd name="connsiteY1" fmla="*/ 0 h 1409936"/>
              <a:gd name="connsiteX2" fmla="*/ 6505460 w 6711200"/>
              <a:gd name="connsiteY2" fmla="*/ 1125728 h 1409936"/>
              <a:gd name="connsiteX3" fmla="*/ 6711200 w 6711200"/>
              <a:gd name="connsiteY3" fmla="*/ 1409936 h 1409936"/>
              <a:gd name="connsiteX4" fmla="*/ 0 w 6711200"/>
              <a:gd name="connsiteY4" fmla="*/ 4082 h 1409936"/>
              <a:gd name="connsiteX0" fmla="*/ 0 w 6724807"/>
              <a:gd name="connsiteY0" fmla="*/ 10885 h 1409936"/>
              <a:gd name="connsiteX1" fmla="*/ 463707 w 6724807"/>
              <a:gd name="connsiteY1" fmla="*/ 0 h 1409936"/>
              <a:gd name="connsiteX2" fmla="*/ 6519067 w 6724807"/>
              <a:gd name="connsiteY2" fmla="*/ 1125728 h 1409936"/>
              <a:gd name="connsiteX3" fmla="*/ 6724807 w 6724807"/>
              <a:gd name="connsiteY3" fmla="*/ 1409936 h 1409936"/>
              <a:gd name="connsiteX4" fmla="*/ 0 w 6724807"/>
              <a:gd name="connsiteY4" fmla="*/ 10885 h 1409936"/>
              <a:gd name="connsiteX0" fmla="*/ 0 w 6724807"/>
              <a:gd name="connsiteY0" fmla="*/ 4081 h 1403132"/>
              <a:gd name="connsiteX1" fmla="*/ 477314 w 6724807"/>
              <a:gd name="connsiteY1" fmla="*/ 0 h 1403132"/>
              <a:gd name="connsiteX2" fmla="*/ 6519067 w 6724807"/>
              <a:gd name="connsiteY2" fmla="*/ 1118924 h 1403132"/>
              <a:gd name="connsiteX3" fmla="*/ 6724807 w 6724807"/>
              <a:gd name="connsiteY3" fmla="*/ 1403132 h 1403132"/>
              <a:gd name="connsiteX4" fmla="*/ 0 w 6724807"/>
              <a:gd name="connsiteY4" fmla="*/ 4081 h 1403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4807" h="1403132">
                <a:moveTo>
                  <a:pt x="0" y="4081"/>
                </a:moveTo>
                <a:lnTo>
                  <a:pt x="477314" y="0"/>
                </a:lnTo>
                <a:lnTo>
                  <a:pt x="6519067" y="1118924"/>
                </a:lnTo>
                <a:lnTo>
                  <a:pt x="6724807" y="1403132"/>
                </a:lnTo>
                <a:lnTo>
                  <a:pt x="0" y="4081"/>
                </a:lnTo>
                <a:close/>
              </a:path>
            </a:pathLst>
          </a:custGeom>
          <a:solidFill>
            <a:srgbClr val="FF7D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44" tIns="30472" rIns="60944" bIns="30472" numCol="1" spcCol="0" rtlCol="0" fromWordArt="0" anchor="ctr" anchorCtr="0" forceAA="0" compatLnSpc="1">
            <a:prstTxWarp prst="textNoShape">
              <a:avLst/>
            </a:prstTxWarp>
            <a:noAutofit/>
          </a:bodyPr>
          <a:lstStyle/>
          <a:p>
            <a:pPr algn="ctr"/>
            <a:endParaRPr lang="en-US" sz="1200" dirty="0"/>
          </a:p>
        </p:txBody>
      </p:sp>
      <p:sp>
        <p:nvSpPr>
          <p:cNvPr id="17" name="Text Placeholder 16"/>
          <p:cNvSpPr>
            <a:spLocks noGrp="1"/>
          </p:cNvSpPr>
          <p:nvPr>
            <p:ph type="body" sz="quarter" idx="10" hasCustomPrompt="1"/>
          </p:nvPr>
        </p:nvSpPr>
        <p:spPr>
          <a:xfrm>
            <a:off x="1160547" y="2113110"/>
            <a:ext cx="5702946" cy="426890"/>
          </a:xfrm>
          <a:prstGeom prst="rect">
            <a:avLst/>
          </a:prstGeom>
        </p:spPr>
        <p:txBody>
          <a:bodyPr anchor="b" anchorCtr="0"/>
          <a:lstStyle>
            <a:lvl1pPr marL="0" indent="0">
              <a:buNone/>
              <a:defRPr sz="2400" b="0" i="0">
                <a:solidFill>
                  <a:schemeClr val="bg1"/>
                </a:solidFill>
                <a:latin typeface="Roboto" charset="0"/>
                <a:ea typeface="Roboto" charset="0"/>
                <a:cs typeface="Roboto" charset="0"/>
              </a:defRPr>
            </a:lvl1pPr>
            <a:lvl2pPr marL="457108" indent="0">
              <a:buNone/>
              <a:defRPr/>
            </a:lvl2pPr>
            <a:lvl3pPr marL="914217" indent="0">
              <a:buNone/>
              <a:defRPr/>
            </a:lvl3pPr>
            <a:lvl4pPr marL="1371326" indent="0">
              <a:buNone/>
              <a:defRPr/>
            </a:lvl4pPr>
            <a:lvl5pPr marL="1828435" indent="0">
              <a:buNone/>
              <a:defRPr/>
            </a:lvl5pPr>
          </a:lstStyle>
          <a:p>
            <a:pPr lvl="0"/>
            <a:r>
              <a:rPr lang="en-US" dirty="0"/>
              <a:t>Date </a:t>
            </a:r>
            <a:r>
              <a:rPr lang="en-US" dirty="0" err="1"/>
              <a:t>Roboto</a:t>
            </a:r>
            <a:r>
              <a:rPr lang="en-US" dirty="0"/>
              <a:t> 24 Point</a:t>
            </a:r>
          </a:p>
        </p:txBody>
      </p:sp>
      <p:sp>
        <p:nvSpPr>
          <p:cNvPr id="24" name="Text Placeholder 23"/>
          <p:cNvSpPr>
            <a:spLocks noGrp="1"/>
          </p:cNvSpPr>
          <p:nvPr>
            <p:ph type="body" sz="quarter" idx="11" hasCustomPrompt="1"/>
          </p:nvPr>
        </p:nvSpPr>
        <p:spPr>
          <a:xfrm>
            <a:off x="1160547" y="3103006"/>
            <a:ext cx="7339764" cy="1574502"/>
          </a:xfrm>
          <a:prstGeom prst="rect">
            <a:avLst/>
          </a:prstGeom>
        </p:spPr>
        <p:txBody>
          <a:bodyPr/>
          <a:lstStyle>
            <a:lvl1pPr marL="0" indent="0">
              <a:buNone/>
              <a:defRPr sz="5399" b="0" i="0">
                <a:solidFill>
                  <a:schemeClr val="bg1"/>
                </a:solidFill>
                <a:latin typeface="Roboto Light" charset="0"/>
                <a:ea typeface="Roboto Light" charset="0"/>
                <a:cs typeface="Roboto Light" charset="0"/>
              </a:defRPr>
            </a:lvl1pPr>
            <a:lvl2pPr marL="457108" indent="0">
              <a:buNone/>
              <a:defRPr/>
            </a:lvl2pPr>
            <a:lvl3pPr marL="914217" indent="0">
              <a:buNone/>
              <a:defRPr/>
            </a:lvl3pPr>
            <a:lvl4pPr marL="1371326" indent="0">
              <a:buNone/>
              <a:defRPr/>
            </a:lvl4pPr>
            <a:lvl5pPr marL="1828435" indent="0">
              <a:buNone/>
              <a:defRPr/>
            </a:lvl5pPr>
          </a:lstStyle>
          <a:p>
            <a:r>
              <a:rPr lang="en-US" dirty="0"/>
              <a:t>Title Goes Here </a:t>
            </a:r>
            <a:br>
              <a:rPr lang="en-US" dirty="0"/>
            </a:br>
            <a:r>
              <a:rPr lang="en-US" dirty="0" err="1"/>
              <a:t>Roboto</a:t>
            </a:r>
            <a:r>
              <a:rPr lang="en-US" dirty="0"/>
              <a:t> 54 Point</a:t>
            </a:r>
          </a:p>
        </p:txBody>
      </p:sp>
      <p:sp>
        <p:nvSpPr>
          <p:cNvPr id="26" name="Text Placeholder 25"/>
          <p:cNvSpPr>
            <a:spLocks noGrp="1"/>
          </p:cNvSpPr>
          <p:nvPr>
            <p:ph type="body" sz="quarter" idx="12" hasCustomPrompt="1"/>
          </p:nvPr>
        </p:nvSpPr>
        <p:spPr>
          <a:xfrm>
            <a:off x="1160547" y="4920181"/>
            <a:ext cx="6400800" cy="289576"/>
          </a:xfrm>
          <a:prstGeom prst="rect">
            <a:avLst/>
          </a:prstGeom>
        </p:spPr>
        <p:txBody>
          <a:bodyPr/>
          <a:lstStyle>
            <a:lvl1pPr marL="0" indent="0">
              <a:buNone/>
              <a:defRPr b="0" i="0" baseline="0">
                <a:solidFill>
                  <a:schemeClr val="bg1"/>
                </a:solidFill>
                <a:latin typeface="Roboto" charset="0"/>
                <a:ea typeface="Roboto" charset="0"/>
                <a:cs typeface="Roboto" charset="0"/>
              </a:defRPr>
            </a:lvl1pPr>
            <a:lvl2pPr marL="457108" indent="0">
              <a:buNone/>
              <a:defRPr/>
            </a:lvl2pPr>
            <a:lvl3pPr marL="914217" indent="0">
              <a:buNone/>
              <a:defRPr/>
            </a:lvl3pPr>
            <a:lvl4pPr marL="1371326" indent="0">
              <a:buNone/>
              <a:defRPr/>
            </a:lvl4pPr>
            <a:lvl5pPr marL="1828435" indent="0">
              <a:buNone/>
              <a:defRPr/>
            </a:lvl5pPr>
          </a:lstStyle>
          <a:p>
            <a:pPr lvl="0"/>
            <a:r>
              <a:rPr lang="en-US" dirty="0"/>
              <a:t>Speaker Name, </a:t>
            </a:r>
            <a:r>
              <a:rPr lang="en-US" dirty="0" err="1"/>
              <a:t>Roboto</a:t>
            </a:r>
            <a:r>
              <a:rPr lang="en-US" dirty="0"/>
              <a:t> Regular 21 Point</a:t>
            </a:r>
          </a:p>
        </p:txBody>
      </p:sp>
      <p:sp>
        <p:nvSpPr>
          <p:cNvPr id="28" name="Text Placeholder 27"/>
          <p:cNvSpPr>
            <a:spLocks noGrp="1"/>
          </p:cNvSpPr>
          <p:nvPr>
            <p:ph type="body" sz="quarter" idx="13" hasCustomPrompt="1"/>
          </p:nvPr>
        </p:nvSpPr>
        <p:spPr>
          <a:xfrm>
            <a:off x="1160547" y="5289435"/>
            <a:ext cx="6400800" cy="291041"/>
          </a:xfrm>
          <a:prstGeom prst="rect">
            <a:avLst/>
          </a:prstGeom>
        </p:spPr>
        <p:txBody>
          <a:bodyPr/>
          <a:lstStyle>
            <a:lvl1pPr marL="0" indent="0">
              <a:buNone/>
              <a:defRPr i="1" baseline="0">
                <a:solidFill>
                  <a:schemeClr val="bg1"/>
                </a:solidFill>
              </a:defRPr>
            </a:lvl1pPr>
            <a:lvl2pPr marL="457108" indent="0">
              <a:buNone/>
              <a:defRPr/>
            </a:lvl2pPr>
            <a:lvl3pPr marL="914217" indent="0">
              <a:buNone/>
              <a:defRPr/>
            </a:lvl3pPr>
            <a:lvl4pPr marL="1371326" indent="0">
              <a:buNone/>
              <a:defRPr/>
            </a:lvl4pPr>
            <a:lvl5pPr marL="1828435" indent="0">
              <a:buNone/>
              <a:defRPr/>
            </a:lvl5pPr>
          </a:lstStyle>
          <a:p>
            <a:pPr lvl="0"/>
            <a:r>
              <a:rPr lang="en-US" dirty="0"/>
              <a:t>Speaker Title or Email, </a:t>
            </a:r>
            <a:r>
              <a:rPr lang="en-US" dirty="0" err="1"/>
              <a:t>Roboto</a:t>
            </a:r>
            <a:r>
              <a:rPr lang="en-US" dirty="0"/>
              <a:t> Italic 21 Point</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4420" y="6006041"/>
            <a:ext cx="2464597" cy="851959"/>
          </a:xfrm>
          <a:prstGeom prst="rect">
            <a:avLst/>
          </a:prstGeom>
        </p:spPr>
      </p:pic>
      <p:sp>
        <p:nvSpPr>
          <p:cNvPr id="19" name="Freeform: Shape 8"/>
          <p:cNvSpPr/>
          <p:nvPr/>
        </p:nvSpPr>
        <p:spPr>
          <a:xfrm>
            <a:off x="1891576" y="-883"/>
            <a:ext cx="4485778" cy="935421"/>
          </a:xfrm>
          <a:custGeom>
            <a:avLst/>
            <a:gdLst>
              <a:gd name="connsiteX0" fmla="*/ 0 w 6664960"/>
              <a:gd name="connsiteY0" fmla="*/ 0 h 1471168"/>
              <a:gd name="connsiteX1" fmla="*/ 365760 w 6664960"/>
              <a:gd name="connsiteY1" fmla="*/ 0 h 1471168"/>
              <a:gd name="connsiteX2" fmla="*/ 6421120 w 6664960"/>
              <a:gd name="connsiteY2" fmla="*/ 1125728 h 1471168"/>
              <a:gd name="connsiteX3" fmla="*/ 6664960 w 6664960"/>
              <a:gd name="connsiteY3" fmla="*/ 1471168 h 1471168"/>
              <a:gd name="connsiteX4" fmla="*/ 0 w 6664960"/>
              <a:gd name="connsiteY4" fmla="*/ 0 h 1471168"/>
              <a:gd name="connsiteX0" fmla="*/ 0 w 6715760"/>
              <a:gd name="connsiteY0" fmla="*/ 0 h 1471168"/>
              <a:gd name="connsiteX1" fmla="*/ 416560 w 6715760"/>
              <a:gd name="connsiteY1" fmla="*/ 0 h 1471168"/>
              <a:gd name="connsiteX2" fmla="*/ 6471920 w 6715760"/>
              <a:gd name="connsiteY2" fmla="*/ 1125728 h 1471168"/>
              <a:gd name="connsiteX3" fmla="*/ 6715760 w 6715760"/>
              <a:gd name="connsiteY3" fmla="*/ 1471168 h 1471168"/>
              <a:gd name="connsiteX4" fmla="*/ 0 w 6715760"/>
              <a:gd name="connsiteY4" fmla="*/ 0 h 1471168"/>
              <a:gd name="connsiteX0" fmla="*/ 0 w 6742497"/>
              <a:gd name="connsiteY0" fmla="*/ 0 h 1471168"/>
              <a:gd name="connsiteX1" fmla="*/ 443297 w 6742497"/>
              <a:gd name="connsiteY1" fmla="*/ 0 h 1471168"/>
              <a:gd name="connsiteX2" fmla="*/ 6498657 w 6742497"/>
              <a:gd name="connsiteY2" fmla="*/ 1125728 h 1471168"/>
              <a:gd name="connsiteX3" fmla="*/ 6742497 w 6742497"/>
              <a:gd name="connsiteY3" fmla="*/ 1471168 h 1471168"/>
              <a:gd name="connsiteX4" fmla="*/ 0 w 6742497"/>
              <a:gd name="connsiteY4" fmla="*/ 0 h 1471168"/>
              <a:gd name="connsiteX0" fmla="*/ 0 w 6704397"/>
              <a:gd name="connsiteY0" fmla="*/ 0 h 1409936"/>
              <a:gd name="connsiteX1" fmla="*/ 443297 w 6704397"/>
              <a:gd name="connsiteY1" fmla="*/ 0 h 1409936"/>
              <a:gd name="connsiteX2" fmla="*/ 6498657 w 6704397"/>
              <a:gd name="connsiteY2" fmla="*/ 1125728 h 1409936"/>
              <a:gd name="connsiteX3" fmla="*/ 6704397 w 6704397"/>
              <a:gd name="connsiteY3" fmla="*/ 1409936 h 1409936"/>
              <a:gd name="connsiteX4" fmla="*/ 0 w 6704397"/>
              <a:gd name="connsiteY4" fmla="*/ 0 h 1409936"/>
              <a:gd name="connsiteX0" fmla="*/ 0 w 6728889"/>
              <a:gd name="connsiteY0" fmla="*/ 0 h 1409936"/>
              <a:gd name="connsiteX1" fmla="*/ 467789 w 6728889"/>
              <a:gd name="connsiteY1" fmla="*/ 0 h 1409936"/>
              <a:gd name="connsiteX2" fmla="*/ 6523149 w 6728889"/>
              <a:gd name="connsiteY2" fmla="*/ 1125728 h 1409936"/>
              <a:gd name="connsiteX3" fmla="*/ 6728889 w 6728889"/>
              <a:gd name="connsiteY3" fmla="*/ 1409936 h 1409936"/>
              <a:gd name="connsiteX4" fmla="*/ 0 w 6728889"/>
              <a:gd name="connsiteY4" fmla="*/ 0 h 1409936"/>
              <a:gd name="connsiteX0" fmla="*/ 0 w 6711200"/>
              <a:gd name="connsiteY0" fmla="*/ 4082 h 1409936"/>
              <a:gd name="connsiteX1" fmla="*/ 450100 w 6711200"/>
              <a:gd name="connsiteY1" fmla="*/ 0 h 1409936"/>
              <a:gd name="connsiteX2" fmla="*/ 6505460 w 6711200"/>
              <a:gd name="connsiteY2" fmla="*/ 1125728 h 1409936"/>
              <a:gd name="connsiteX3" fmla="*/ 6711200 w 6711200"/>
              <a:gd name="connsiteY3" fmla="*/ 1409936 h 1409936"/>
              <a:gd name="connsiteX4" fmla="*/ 0 w 6711200"/>
              <a:gd name="connsiteY4" fmla="*/ 4082 h 1409936"/>
              <a:gd name="connsiteX0" fmla="*/ 0 w 6724807"/>
              <a:gd name="connsiteY0" fmla="*/ 10885 h 1409936"/>
              <a:gd name="connsiteX1" fmla="*/ 463707 w 6724807"/>
              <a:gd name="connsiteY1" fmla="*/ 0 h 1409936"/>
              <a:gd name="connsiteX2" fmla="*/ 6519067 w 6724807"/>
              <a:gd name="connsiteY2" fmla="*/ 1125728 h 1409936"/>
              <a:gd name="connsiteX3" fmla="*/ 6724807 w 6724807"/>
              <a:gd name="connsiteY3" fmla="*/ 1409936 h 1409936"/>
              <a:gd name="connsiteX4" fmla="*/ 0 w 6724807"/>
              <a:gd name="connsiteY4" fmla="*/ 10885 h 1409936"/>
              <a:gd name="connsiteX0" fmla="*/ 0 w 6724807"/>
              <a:gd name="connsiteY0" fmla="*/ 4081 h 1403132"/>
              <a:gd name="connsiteX1" fmla="*/ 477314 w 6724807"/>
              <a:gd name="connsiteY1" fmla="*/ 0 h 1403132"/>
              <a:gd name="connsiteX2" fmla="*/ 6519067 w 6724807"/>
              <a:gd name="connsiteY2" fmla="*/ 1118924 h 1403132"/>
              <a:gd name="connsiteX3" fmla="*/ 6724807 w 6724807"/>
              <a:gd name="connsiteY3" fmla="*/ 1403132 h 1403132"/>
              <a:gd name="connsiteX4" fmla="*/ 0 w 6724807"/>
              <a:gd name="connsiteY4" fmla="*/ 4081 h 1403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4807" h="1403132">
                <a:moveTo>
                  <a:pt x="0" y="4081"/>
                </a:moveTo>
                <a:lnTo>
                  <a:pt x="477314" y="0"/>
                </a:lnTo>
                <a:lnTo>
                  <a:pt x="6519067" y="1118924"/>
                </a:lnTo>
                <a:lnTo>
                  <a:pt x="6724807" y="1403132"/>
                </a:lnTo>
                <a:lnTo>
                  <a:pt x="0" y="4081"/>
                </a:lnTo>
                <a:close/>
              </a:path>
            </a:pathLst>
          </a:custGeom>
          <a:solidFill>
            <a:srgbClr val="FF7D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44" tIns="30472" rIns="60944" bIns="30472" numCol="1" spcCol="0" rtlCol="0" fromWordArt="0" anchor="ctr" anchorCtr="0" forceAA="0" compatLnSpc="1">
            <a:prstTxWarp prst="textNoShape">
              <a:avLst/>
            </a:prstTxWarp>
            <a:noAutofit/>
          </a:bodyPr>
          <a:lstStyle/>
          <a:p>
            <a:pPr algn="ctr"/>
            <a:endParaRPr lang="en-US" sz="1200" dirty="0"/>
          </a:p>
        </p:txBody>
      </p:sp>
      <p:sp>
        <p:nvSpPr>
          <p:cNvPr id="27" name="Freeform: Shape 8"/>
          <p:cNvSpPr/>
          <p:nvPr userDrawn="1"/>
        </p:nvSpPr>
        <p:spPr>
          <a:xfrm>
            <a:off x="1891576" y="-883"/>
            <a:ext cx="4485778" cy="935421"/>
          </a:xfrm>
          <a:custGeom>
            <a:avLst/>
            <a:gdLst>
              <a:gd name="connsiteX0" fmla="*/ 0 w 6664960"/>
              <a:gd name="connsiteY0" fmla="*/ 0 h 1471168"/>
              <a:gd name="connsiteX1" fmla="*/ 365760 w 6664960"/>
              <a:gd name="connsiteY1" fmla="*/ 0 h 1471168"/>
              <a:gd name="connsiteX2" fmla="*/ 6421120 w 6664960"/>
              <a:gd name="connsiteY2" fmla="*/ 1125728 h 1471168"/>
              <a:gd name="connsiteX3" fmla="*/ 6664960 w 6664960"/>
              <a:gd name="connsiteY3" fmla="*/ 1471168 h 1471168"/>
              <a:gd name="connsiteX4" fmla="*/ 0 w 6664960"/>
              <a:gd name="connsiteY4" fmla="*/ 0 h 1471168"/>
              <a:gd name="connsiteX0" fmla="*/ 0 w 6715760"/>
              <a:gd name="connsiteY0" fmla="*/ 0 h 1471168"/>
              <a:gd name="connsiteX1" fmla="*/ 416560 w 6715760"/>
              <a:gd name="connsiteY1" fmla="*/ 0 h 1471168"/>
              <a:gd name="connsiteX2" fmla="*/ 6471920 w 6715760"/>
              <a:gd name="connsiteY2" fmla="*/ 1125728 h 1471168"/>
              <a:gd name="connsiteX3" fmla="*/ 6715760 w 6715760"/>
              <a:gd name="connsiteY3" fmla="*/ 1471168 h 1471168"/>
              <a:gd name="connsiteX4" fmla="*/ 0 w 6715760"/>
              <a:gd name="connsiteY4" fmla="*/ 0 h 1471168"/>
              <a:gd name="connsiteX0" fmla="*/ 0 w 6742497"/>
              <a:gd name="connsiteY0" fmla="*/ 0 h 1471168"/>
              <a:gd name="connsiteX1" fmla="*/ 443297 w 6742497"/>
              <a:gd name="connsiteY1" fmla="*/ 0 h 1471168"/>
              <a:gd name="connsiteX2" fmla="*/ 6498657 w 6742497"/>
              <a:gd name="connsiteY2" fmla="*/ 1125728 h 1471168"/>
              <a:gd name="connsiteX3" fmla="*/ 6742497 w 6742497"/>
              <a:gd name="connsiteY3" fmla="*/ 1471168 h 1471168"/>
              <a:gd name="connsiteX4" fmla="*/ 0 w 6742497"/>
              <a:gd name="connsiteY4" fmla="*/ 0 h 1471168"/>
              <a:gd name="connsiteX0" fmla="*/ 0 w 6704397"/>
              <a:gd name="connsiteY0" fmla="*/ 0 h 1409936"/>
              <a:gd name="connsiteX1" fmla="*/ 443297 w 6704397"/>
              <a:gd name="connsiteY1" fmla="*/ 0 h 1409936"/>
              <a:gd name="connsiteX2" fmla="*/ 6498657 w 6704397"/>
              <a:gd name="connsiteY2" fmla="*/ 1125728 h 1409936"/>
              <a:gd name="connsiteX3" fmla="*/ 6704397 w 6704397"/>
              <a:gd name="connsiteY3" fmla="*/ 1409936 h 1409936"/>
              <a:gd name="connsiteX4" fmla="*/ 0 w 6704397"/>
              <a:gd name="connsiteY4" fmla="*/ 0 h 1409936"/>
              <a:gd name="connsiteX0" fmla="*/ 0 w 6728889"/>
              <a:gd name="connsiteY0" fmla="*/ 0 h 1409936"/>
              <a:gd name="connsiteX1" fmla="*/ 467789 w 6728889"/>
              <a:gd name="connsiteY1" fmla="*/ 0 h 1409936"/>
              <a:gd name="connsiteX2" fmla="*/ 6523149 w 6728889"/>
              <a:gd name="connsiteY2" fmla="*/ 1125728 h 1409936"/>
              <a:gd name="connsiteX3" fmla="*/ 6728889 w 6728889"/>
              <a:gd name="connsiteY3" fmla="*/ 1409936 h 1409936"/>
              <a:gd name="connsiteX4" fmla="*/ 0 w 6728889"/>
              <a:gd name="connsiteY4" fmla="*/ 0 h 1409936"/>
              <a:gd name="connsiteX0" fmla="*/ 0 w 6711200"/>
              <a:gd name="connsiteY0" fmla="*/ 4082 h 1409936"/>
              <a:gd name="connsiteX1" fmla="*/ 450100 w 6711200"/>
              <a:gd name="connsiteY1" fmla="*/ 0 h 1409936"/>
              <a:gd name="connsiteX2" fmla="*/ 6505460 w 6711200"/>
              <a:gd name="connsiteY2" fmla="*/ 1125728 h 1409936"/>
              <a:gd name="connsiteX3" fmla="*/ 6711200 w 6711200"/>
              <a:gd name="connsiteY3" fmla="*/ 1409936 h 1409936"/>
              <a:gd name="connsiteX4" fmla="*/ 0 w 6711200"/>
              <a:gd name="connsiteY4" fmla="*/ 4082 h 1409936"/>
              <a:gd name="connsiteX0" fmla="*/ 0 w 6724807"/>
              <a:gd name="connsiteY0" fmla="*/ 10885 h 1409936"/>
              <a:gd name="connsiteX1" fmla="*/ 463707 w 6724807"/>
              <a:gd name="connsiteY1" fmla="*/ 0 h 1409936"/>
              <a:gd name="connsiteX2" fmla="*/ 6519067 w 6724807"/>
              <a:gd name="connsiteY2" fmla="*/ 1125728 h 1409936"/>
              <a:gd name="connsiteX3" fmla="*/ 6724807 w 6724807"/>
              <a:gd name="connsiteY3" fmla="*/ 1409936 h 1409936"/>
              <a:gd name="connsiteX4" fmla="*/ 0 w 6724807"/>
              <a:gd name="connsiteY4" fmla="*/ 10885 h 1409936"/>
              <a:gd name="connsiteX0" fmla="*/ 0 w 6724807"/>
              <a:gd name="connsiteY0" fmla="*/ 4081 h 1403132"/>
              <a:gd name="connsiteX1" fmla="*/ 477314 w 6724807"/>
              <a:gd name="connsiteY1" fmla="*/ 0 h 1403132"/>
              <a:gd name="connsiteX2" fmla="*/ 6519067 w 6724807"/>
              <a:gd name="connsiteY2" fmla="*/ 1118924 h 1403132"/>
              <a:gd name="connsiteX3" fmla="*/ 6724807 w 6724807"/>
              <a:gd name="connsiteY3" fmla="*/ 1403132 h 1403132"/>
              <a:gd name="connsiteX4" fmla="*/ 0 w 6724807"/>
              <a:gd name="connsiteY4" fmla="*/ 4081 h 1403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4807" h="1403132">
                <a:moveTo>
                  <a:pt x="0" y="4081"/>
                </a:moveTo>
                <a:lnTo>
                  <a:pt x="477314" y="0"/>
                </a:lnTo>
                <a:lnTo>
                  <a:pt x="6519067" y="1118924"/>
                </a:lnTo>
                <a:lnTo>
                  <a:pt x="6724807" y="1403132"/>
                </a:lnTo>
                <a:lnTo>
                  <a:pt x="0" y="4081"/>
                </a:lnTo>
                <a:close/>
              </a:path>
            </a:pathLst>
          </a:custGeom>
          <a:solidFill>
            <a:srgbClr val="FF7D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44" tIns="30472" rIns="60944" bIns="30472" numCol="1" spcCol="0" rtlCol="0" fromWordArt="0" anchor="ctr" anchorCtr="0" forceAA="0" compatLnSpc="1">
            <a:prstTxWarp prst="textNoShape">
              <a:avLst/>
            </a:prstTxWarp>
            <a:noAutofit/>
          </a:bodyPr>
          <a:lstStyle/>
          <a:p>
            <a:pPr algn="ctr"/>
            <a:endParaRPr lang="en-US" sz="1200" dirty="0"/>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Quote">
    <p:spTree>
      <p:nvGrpSpPr>
        <p:cNvPr id="1" name=""/>
        <p:cNvGrpSpPr/>
        <p:nvPr/>
      </p:nvGrpSpPr>
      <p:grpSpPr>
        <a:xfrm>
          <a:off x="0" y="0"/>
          <a:ext cx="0" cy="0"/>
          <a:chOff x="0" y="0"/>
          <a:chExt cx="0" cy="0"/>
        </a:xfrm>
      </p:grpSpPr>
      <p:grpSp>
        <p:nvGrpSpPr>
          <p:cNvPr id="12" name="Group 11"/>
          <p:cNvGrpSpPr/>
          <p:nvPr/>
        </p:nvGrpSpPr>
        <p:grpSpPr>
          <a:xfrm>
            <a:off x="0" y="2692400"/>
            <a:ext cx="2681841" cy="4165600"/>
            <a:chOff x="-2141" y="2692400"/>
            <a:chExt cx="2681841" cy="4165600"/>
          </a:xfrm>
        </p:grpSpPr>
        <p:sp>
          <p:nvSpPr>
            <p:cNvPr id="13" name="Right Triangle 12"/>
            <p:cNvSpPr/>
            <p:nvPr userDrawn="1"/>
          </p:nvSpPr>
          <p:spPr>
            <a:xfrm>
              <a:off x="-2141" y="2692400"/>
              <a:ext cx="1019671" cy="4165600"/>
            </a:xfrm>
            <a:prstGeom prst="rtTriangle">
              <a:avLst/>
            </a:prstGeom>
            <a:solidFill>
              <a:srgbClr val="FF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13"/>
            <p:cNvSpPr/>
            <p:nvPr userDrawn="1"/>
          </p:nvSpPr>
          <p:spPr>
            <a:xfrm rot="16200000" flipV="1">
              <a:off x="1163093" y="5341393"/>
              <a:ext cx="357506" cy="2675708"/>
            </a:xfrm>
            <a:prstGeom prst="rtTriangle">
              <a:avLst/>
            </a:prstGeom>
            <a:solidFill>
              <a:srgbClr val="FF4D0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504420" y="6006041"/>
            <a:ext cx="2464597" cy="851959"/>
          </a:xfrm>
          <a:prstGeom prst="rect">
            <a:avLst/>
          </a:prstGeom>
        </p:spPr>
      </p:pic>
      <p:sp>
        <p:nvSpPr>
          <p:cNvPr id="9" name="Right Triangle 8"/>
          <p:cNvSpPr/>
          <p:nvPr/>
        </p:nvSpPr>
        <p:spPr>
          <a:xfrm flipH="1" flipV="1">
            <a:off x="11603698" y="-1"/>
            <a:ext cx="585127" cy="1575171"/>
          </a:xfrm>
          <a:prstGeom prst="rtTriangle">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502034" y="6359524"/>
            <a:ext cx="413896" cy="208701"/>
          </a:xfrm>
          <a:prstGeom prst="rect">
            <a:avLst/>
          </a:prstGeom>
        </p:spPr>
        <p:txBody>
          <a:bodyPr lIns="0" tIns="0" rIns="0" bIns="91440"/>
          <a:lstStyle>
            <a:defPPr>
              <a:defRPr lang="en-US"/>
            </a:defPPr>
            <a:lvl1pPr>
              <a:defRPr sz="1100">
                <a:solidFill>
                  <a:schemeClr val="tx2">
                    <a:lumMod val="50000"/>
                    <a:lumOff val="50000"/>
                  </a:schemeClr>
                </a:solidFill>
              </a:defRPr>
            </a:lvl1pPr>
          </a:lstStyle>
          <a:p>
            <a:pPr marL="0" lvl="0" algn="l" defTabSz="457200" rtl="0" eaLnBrk="1" latinLnBrk="0" hangingPunct="1"/>
            <a:fld id="{64202F7F-356F-46E2-8791-88745C87F5D9}" type="slidenum">
              <a:rPr lang="en-US" sz="1100" b="0" i="0" kern="1200" smtClean="0">
                <a:solidFill>
                  <a:schemeClr val="bg1"/>
                </a:solidFill>
                <a:latin typeface="Roboto" charset="0"/>
                <a:ea typeface="Roboto" charset="0"/>
                <a:cs typeface="Roboto" charset="0"/>
              </a:rPr>
              <a:pPr marL="0" lvl="0" algn="l" defTabSz="457200" rtl="0" eaLnBrk="1" latinLnBrk="0" hangingPunct="1"/>
              <a:t>‹#›</a:t>
            </a:fld>
            <a:endParaRPr lang="en-US" sz="1100" b="0" i="0" kern="1200" dirty="0">
              <a:solidFill>
                <a:schemeClr val="bg1"/>
              </a:solidFill>
              <a:latin typeface="Roboto" charset="0"/>
              <a:ea typeface="Roboto" charset="0"/>
              <a:cs typeface="Roboto" charset="0"/>
            </a:endParaRPr>
          </a:p>
        </p:txBody>
      </p:sp>
      <p:sp>
        <p:nvSpPr>
          <p:cNvPr id="11" name="TextBox 10"/>
          <p:cNvSpPr txBox="1"/>
          <p:nvPr/>
        </p:nvSpPr>
        <p:spPr>
          <a:xfrm>
            <a:off x="1017530" y="6359524"/>
            <a:ext cx="3117657" cy="179070"/>
          </a:xfrm>
          <a:prstGeom prst="rect">
            <a:avLst/>
          </a:prstGeom>
        </p:spPr>
        <p:txBody>
          <a:bodyPr lIns="0" tIns="0" rIns="0" bIns="0"/>
          <a:lstStyle>
            <a:defPPr>
              <a:defRPr lang="en-US"/>
            </a:defPPr>
            <a:lvl1pPr>
              <a:defRPr sz="1050">
                <a:solidFill>
                  <a:schemeClr val="tx2">
                    <a:lumMod val="50000"/>
                    <a:lumOff val="50000"/>
                  </a:schemeClr>
                </a:solidFill>
                <a:ea typeface="Arial" charset="0"/>
                <a:cs typeface="Arial" charset="0"/>
              </a:defRPr>
            </a:lvl1pPr>
          </a:lstStyle>
          <a:p>
            <a:pPr lvl="0"/>
            <a:r>
              <a:rPr lang="en-US" sz="1100" b="0" i="0" dirty="0">
                <a:solidFill>
                  <a:schemeClr val="tx1"/>
                </a:solidFill>
                <a:latin typeface="Roboto" charset="0"/>
                <a:ea typeface="Roboto" charset="0"/>
                <a:cs typeface="Roboto" charset="0"/>
              </a:rPr>
              <a:t>© Informatica. Proprietary and Confidential.</a:t>
            </a:r>
          </a:p>
        </p:txBody>
      </p:sp>
      <p:sp>
        <p:nvSpPr>
          <p:cNvPr id="2" name="Title 1"/>
          <p:cNvSpPr>
            <a:spLocks noGrp="1"/>
          </p:cNvSpPr>
          <p:nvPr>
            <p:ph type="title" hasCustomPrompt="1"/>
          </p:nvPr>
        </p:nvSpPr>
        <p:spPr>
          <a:xfrm>
            <a:off x="482474" y="457201"/>
            <a:ext cx="11195177" cy="1047748"/>
          </a:xfrm>
        </p:spPr>
        <p:txBody>
          <a:bodyPr/>
          <a:lstStyle/>
          <a:p>
            <a:r>
              <a:rPr lang="en-US" dirty="0"/>
              <a:t>Headline goes here, </a:t>
            </a:r>
            <a:r>
              <a:rPr lang="en-US" dirty="0" err="1"/>
              <a:t>Roboto</a:t>
            </a:r>
            <a:r>
              <a:rPr lang="en-US" dirty="0"/>
              <a:t> Light, 36 points, can span two lines</a:t>
            </a:r>
          </a:p>
        </p:txBody>
      </p:sp>
      <p:sp>
        <p:nvSpPr>
          <p:cNvPr id="4" name="Content Placeholder 3"/>
          <p:cNvSpPr>
            <a:spLocks noGrp="1"/>
          </p:cNvSpPr>
          <p:nvPr>
            <p:ph sz="quarter" idx="11" hasCustomPrompt="1"/>
          </p:nvPr>
        </p:nvSpPr>
        <p:spPr>
          <a:xfrm>
            <a:off x="1017530" y="1854200"/>
            <a:ext cx="10107670" cy="3832434"/>
          </a:xfrm>
          <a:prstGeom prst="rect">
            <a:avLst/>
          </a:prstGeom>
        </p:spPr>
        <p:txBody>
          <a:bodyPr/>
          <a:lstStyle>
            <a:lvl1pPr marL="0" indent="0">
              <a:lnSpc>
                <a:spcPct val="100000"/>
              </a:lnSpc>
              <a:buNone/>
              <a:defRPr sz="2100" i="1" baseline="0"/>
            </a:lvl1pPr>
            <a:lvl2pPr marL="169863" indent="0" algn="r">
              <a:spcAft>
                <a:spcPts val="0"/>
              </a:spcAft>
              <a:buNone/>
              <a:defRPr sz="1400" b="1" i="0" baseline="0">
                <a:solidFill>
                  <a:schemeClr val="accent1"/>
                </a:solidFill>
                <a:latin typeface="Roboto" charset="0"/>
                <a:ea typeface="Roboto" charset="0"/>
                <a:cs typeface="Roboto" charset="0"/>
              </a:defRPr>
            </a:lvl2pPr>
          </a:lstStyle>
          <a:p>
            <a:pPr lvl="0"/>
            <a:r>
              <a:rPr lang="en-US" dirty="0"/>
              <a:t>Quote goes here, </a:t>
            </a:r>
            <a:r>
              <a:rPr lang="en-US" dirty="0" err="1"/>
              <a:t>Roboto</a:t>
            </a:r>
            <a:r>
              <a:rPr lang="en-US" dirty="0"/>
              <a:t> Italic, size can be increased depending on length of quote</a:t>
            </a:r>
          </a:p>
          <a:p>
            <a:pPr lvl="1"/>
            <a:r>
              <a:rPr lang="en-US" dirty="0"/>
              <a:t>Attribution goes here, </a:t>
            </a:r>
            <a:r>
              <a:rPr lang="en-US" dirty="0" err="1"/>
              <a:t>Roboto</a:t>
            </a:r>
            <a:r>
              <a:rPr lang="en-US" dirty="0"/>
              <a:t> Bold 14 point</a:t>
            </a:r>
          </a:p>
        </p:txBody>
      </p:sp>
      <p:pic>
        <p:nvPicPr>
          <p:cNvPr id="18" name="Picture 1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504420" y="6006041"/>
            <a:ext cx="2464597" cy="851959"/>
          </a:xfrm>
          <a:prstGeom prst="rect">
            <a:avLst/>
          </a:prstGeom>
        </p:spPr>
      </p:pic>
      <p:sp>
        <p:nvSpPr>
          <p:cNvPr id="20" name="TextBox 19"/>
          <p:cNvSpPr txBox="1"/>
          <p:nvPr/>
        </p:nvSpPr>
        <p:spPr>
          <a:xfrm>
            <a:off x="502034" y="6359524"/>
            <a:ext cx="413896" cy="208701"/>
          </a:xfrm>
          <a:prstGeom prst="rect">
            <a:avLst/>
          </a:prstGeom>
        </p:spPr>
        <p:txBody>
          <a:bodyPr lIns="0" tIns="0" rIns="0" bIns="91440"/>
          <a:lstStyle>
            <a:defPPr>
              <a:defRPr lang="en-US"/>
            </a:defPPr>
            <a:lvl1pPr>
              <a:defRPr sz="1100">
                <a:solidFill>
                  <a:schemeClr val="tx2">
                    <a:lumMod val="50000"/>
                    <a:lumOff val="50000"/>
                  </a:schemeClr>
                </a:solidFill>
              </a:defRPr>
            </a:lvl1pPr>
          </a:lstStyle>
          <a:p>
            <a:pPr marL="0" lvl="0" algn="l" defTabSz="457200" rtl="0" eaLnBrk="1" latinLnBrk="0" hangingPunct="1"/>
            <a:fld id="{64202F7F-356F-46E2-8791-88745C87F5D9}" type="slidenum">
              <a:rPr lang="en-US" sz="1100" b="0" i="0" kern="1200" smtClean="0">
                <a:solidFill>
                  <a:schemeClr val="bg1"/>
                </a:solidFill>
                <a:latin typeface="Roboto" charset="0"/>
                <a:ea typeface="Roboto" charset="0"/>
                <a:cs typeface="Roboto" charset="0"/>
              </a:rPr>
              <a:pPr marL="0" lvl="0" algn="l" defTabSz="457200" rtl="0" eaLnBrk="1" latinLnBrk="0" hangingPunct="1"/>
              <a:t>‹#›</a:t>
            </a:fld>
            <a:endParaRPr lang="en-US" sz="1100" b="0" i="0" kern="1200" dirty="0">
              <a:solidFill>
                <a:schemeClr val="bg1"/>
              </a:solidFill>
              <a:latin typeface="Roboto" charset="0"/>
              <a:ea typeface="Roboto" charset="0"/>
              <a:cs typeface="Roboto" charset="0"/>
            </a:endParaRPr>
          </a:p>
        </p:txBody>
      </p:sp>
      <p:sp>
        <p:nvSpPr>
          <p:cNvPr id="21" name="TextBox 20"/>
          <p:cNvSpPr txBox="1"/>
          <p:nvPr/>
        </p:nvSpPr>
        <p:spPr>
          <a:xfrm>
            <a:off x="1017530" y="6359524"/>
            <a:ext cx="3117657" cy="179070"/>
          </a:xfrm>
          <a:prstGeom prst="rect">
            <a:avLst/>
          </a:prstGeom>
        </p:spPr>
        <p:txBody>
          <a:bodyPr lIns="0" tIns="0" rIns="0" bIns="0"/>
          <a:lstStyle>
            <a:defPPr>
              <a:defRPr lang="en-US"/>
            </a:defPPr>
            <a:lvl1pPr>
              <a:defRPr sz="1050">
                <a:solidFill>
                  <a:schemeClr val="tx2">
                    <a:lumMod val="50000"/>
                    <a:lumOff val="50000"/>
                  </a:schemeClr>
                </a:solidFill>
                <a:ea typeface="Arial" charset="0"/>
                <a:cs typeface="Arial" charset="0"/>
              </a:defRPr>
            </a:lvl1pPr>
          </a:lstStyle>
          <a:p>
            <a:pPr lvl="0"/>
            <a:r>
              <a:rPr lang="en-US" sz="1100" b="0" i="0" dirty="0">
                <a:solidFill>
                  <a:schemeClr val="tx1"/>
                </a:solidFill>
                <a:latin typeface="Roboto" charset="0"/>
                <a:ea typeface="Roboto" charset="0"/>
                <a:cs typeface="Roboto" charset="0"/>
              </a:rPr>
              <a:t>© Informatica. Proprietary and Confidential.</a:t>
            </a:r>
          </a:p>
        </p:txBody>
      </p:sp>
      <p:pic>
        <p:nvPicPr>
          <p:cNvPr id="25" name="Picture 2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04420" y="6006041"/>
            <a:ext cx="2464597" cy="851959"/>
          </a:xfrm>
          <a:prstGeom prst="rect">
            <a:avLst/>
          </a:prstGeom>
        </p:spPr>
      </p:pic>
      <p:sp>
        <p:nvSpPr>
          <p:cNvPr id="27" name="TextBox 26"/>
          <p:cNvSpPr txBox="1"/>
          <p:nvPr userDrawn="1"/>
        </p:nvSpPr>
        <p:spPr>
          <a:xfrm>
            <a:off x="502034" y="6359524"/>
            <a:ext cx="413896" cy="208701"/>
          </a:xfrm>
          <a:prstGeom prst="rect">
            <a:avLst/>
          </a:prstGeom>
        </p:spPr>
        <p:txBody>
          <a:bodyPr lIns="0" tIns="0" rIns="0" bIns="91440"/>
          <a:lstStyle>
            <a:defPPr>
              <a:defRPr lang="en-US"/>
            </a:defPPr>
            <a:lvl1pPr>
              <a:defRPr sz="1100">
                <a:solidFill>
                  <a:schemeClr val="tx2">
                    <a:lumMod val="50000"/>
                    <a:lumOff val="50000"/>
                  </a:schemeClr>
                </a:solidFill>
              </a:defRPr>
            </a:lvl1pPr>
          </a:lstStyle>
          <a:p>
            <a:pPr marL="0" lvl="0" algn="l" defTabSz="457200" rtl="0" eaLnBrk="1" latinLnBrk="0" hangingPunct="1"/>
            <a:fld id="{64202F7F-356F-46E2-8791-88745C87F5D9}" type="slidenum">
              <a:rPr lang="en-US" sz="1100" b="0" i="0" kern="1200" smtClean="0">
                <a:solidFill>
                  <a:schemeClr val="bg1"/>
                </a:solidFill>
                <a:latin typeface="Roboto" charset="0"/>
                <a:ea typeface="Roboto" charset="0"/>
                <a:cs typeface="Roboto" charset="0"/>
              </a:rPr>
              <a:pPr marL="0" lvl="0" algn="l" defTabSz="457200" rtl="0" eaLnBrk="1" latinLnBrk="0" hangingPunct="1"/>
              <a:t>‹#›</a:t>
            </a:fld>
            <a:endParaRPr lang="en-US" sz="1100" b="0" i="0" kern="1200" dirty="0">
              <a:solidFill>
                <a:schemeClr val="bg1"/>
              </a:solidFill>
              <a:latin typeface="Roboto" charset="0"/>
              <a:ea typeface="Roboto" charset="0"/>
              <a:cs typeface="Roboto" charset="0"/>
            </a:endParaRPr>
          </a:p>
        </p:txBody>
      </p:sp>
      <p:sp>
        <p:nvSpPr>
          <p:cNvPr id="28" name="TextBox 27"/>
          <p:cNvSpPr txBox="1"/>
          <p:nvPr userDrawn="1"/>
        </p:nvSpPr>
        <p:spPr>
          <a:xfrm>
            <a:off x="1017530" y="6359524"/>
            <a:ext cx="3117657" cy="179070"/>
          </a:xfrm>
          <a:prstGeom prst="rect">
            <a:avLst/>
          </a:prstGeom>
        </p:spPr>
        <p:txBody>
          <a:bodyPr lIns="0" tIns="0" rIns="0" bIns="0"/>
          <a:lstStyle>
            <a:defPPr>
              <a:defRPr lang="en-US"/>
            </a:defPPr>
            <a:lvl1pPr>
              <a:defRPr sz="1050">
                <a:solidFill>
                  <a:schemeClr val="tx2">
                    <a:lumMod val="50000"/>
                    <a:lumOff val="50000"/>
                  </a:schemeClr>
                </a:solidFill>
                <a:ea typeface="Arial" charset="0"/>
                <a:cs typeface="Arial" charset="0"/>
              </a:defRPr>
            </a:lvl1pPr>
          </a:lstStyle>
          <a:p>
            <a:pPr lvl="0"/>
            <a:r>
              <a:rPr lang="en-US" sz="1100" b="0" i="0" dirty="0">
                <a:solidFill>
                  <a:schemeClr val="tx1"/>
                </a:solidFill>
                <a:latin typeface="Roboto" charset="0"/>
                <a:ea typeface="Roboto" charset="0"/>
                <a:cs typeface="Roboto" charset="0"/>
              </a:rPr>
              <a:t>© Informatica. Proprietary and Confidential.</a:t>
            </a:r>
          </a:p>
        </p:txBody>
      </p:sp>
      <p:sp>
        <p:nvSpPr>
          <p:cNvPr id="17" name="Rectangle 16">
            <a:extLst>
              <a:ext uri="{FF2B5EF4-FFF2-40B4-BE49-F238E27FC236}">
                <a16:creationId xmlns:a16="http://schemas.microsoft.com/office/drawing/2014/main" id="{8F11A267-DFBA-4388-92DE-F49FF4C8BFDA}"/>
              </a:ext>
            </a:extLst>
          </p:cNvPr>
          <p:cNvSpPr/>
          <p:nvPr userDrawn="1"/>
        </p:nvSpPr>
        <p:spPr>
          <a:xfrm>
            <a:off x="9025666" y="6006041"/>
            <a:ext cx="3163159" cy="851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ctr"/>
          <a:lstStyle/>
          <a:p>
            <a:pPr algn="ctr"/>
            <a:endParaRPr lang="en-US" dirty="0">
              <a:latin typeface="Roboto" charset="0"/>
              <a:ea typeface="Roboto" charset="0"/>
              <a:cs typeface="Roboto" charset="0"/>
            </a:endParaRPr>
          </a:p>
        </p:txBody>
      </p:sp>
      <p:pic>
        <p:nvPicPr>
          <p:cNvPr id="19" name="Picture 18">
            <a:extLst>
              <a:ext uri="{FF2B5EF4-FFF2-40B4-BE49-F238E27FC236}">
                <a16:creationId xmlns:a16="http://schemas.microsoft.com/office/drawing/2014/main" id="{5D53206A-A992-47F2-9E10-E98BB6A4E937}"/>
              </a:ext>
            </a:extLst>
          </p:cNvPr>
          <p:cNvPicPr>
            <a:picLocks noChangeAspect="1"/>
          </p:cNvPicPr>
          <p:nvPr userDrawn="1"/>
        </p:nvPicPr>
        <p:blipFill>
          <a:blip r:embed="rId3"/>
          <a:stretch>
            <a:fillRect/>
          </a:stretch>
        </p:blipFill>
        <p:spPr>
          <a:xfrm>
            <a:off x="8312555" y="6214505"/>
            <a:ext cx="3656462" cy="435030"/>
          </a:xfrm>
          <a:prstGeom prst="rect">
            <a:avLst/>
          </a:prstGeom>
        </p:spPr>
      </p:pic>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Big Idea slide">
    <p:bg>
      <p:bgPr>
        <a:solidFill>
          <a:schemeClr val="bg1">
            <a:alpha val="86000"/>
          </a:schemeClr>
        </a:solidFill>
        <a:effectLst/>
      </p:bgPr>
    </p:bg>
    <p:spTree>
      <p:nvGrpSpPr>
        <p:cNvPr id="1" name=""/>
        <p:cNvGrpSpPr/>
        <p:nvPr/>
      </p:nvGrpSpPr>
      <p:grpSpPr>
        <a:xfrm>
          <a:off x="0" y="0"/>
          <a:ext cx="0" cy="0"/>
          <a:chOff x="0" y="0"/>
          <a:chExt cx="0" cy="0"/>
        </a:xfrm>
      </p:grpSpPr>
      <p:pic>
        <p:nvPicPr>
          <p:cNvPr id="16" name="Picture 15"/>
          <p:cNvPicPr>
            <a:picLocks noChangeAspect="1"/>
          </p:cNvPicPr>
          <p:nvPr/>
        </p:nvPicPr>
        <p:blipFill>
          <a:blip r:embed="rId2">
            <a:alphaModFix amt="16000"/>
            <a:extLst>
              <a:ext uri="{BEBA8EAE-BF5A-486C-A8C5-ECC9F3942E4B}">
                <a14:imgProps xmlns:a14="http://schemas.microsoft.com/office/drawing/2010/main">
                  <a14:imgLayer r:embed="rId3">
                    <a14:imgEffect>
                      <a14:colorTemperature colorTemp="11500"/>
                    </a14:imgEffect>
                    <a14:imgEffect>
                      <a14:brightnessContrast bright="-2000" contrast="5000"/>
                    </a14:imgEffect>
                  </a14:imgLayer>
                </a14:imgProps>
              </a:ext>
              <a:ext uri="{28A0092B-C50C-407E-A947-70E740481C1C}">
                <a14:useLocalDpi xmlns:a14="http://schemas.microsoft.com/office/drawing/2010/main" val="0"/>
              </a:ext>
            </a:extLst>
          </a:blip>
          <a:stretch>
            <a:fillRect/>
          </a:stretch>
        </p:blipFill>
        <p:spPr>
          <a:xfrm>
            <a:off x="0" y="-1"/>
            <a:ext cx="12192001" cy="6858000"/>
          </a:xfrm>
          <a:prstGeom prst="rect">
            <a:avLst/>
          </a:prstGeom>
          <a:solidFill>
            <a:schemeClr val="accent2"/>
          </a:solidFill>
        </p:spPr>
      </p:pic>
      <p:sp>
        <p:nvSpPr>
          <p:cNvPr id="5" name="Triangle 4"/>
          <p:cNvSpPr/>
          <p:nvPr/>
        </p:nvSpPr>
        <p:spPr>
          <a:xfrm>
            <a:off x="-745" y="5497964"/>
            <a:ext cx="776067" cy="1360237"/>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8662 w 1069366"/>
              <a:gd name="connsiteY0" fmla="*/ 1328286 h 1328286"/>
              <a:gd name="connsiteX1" fmla="*/ 0 w 1069366"/>
              <a:gd name="connsiteY1" fmla="*/ 0 h 1328286"/>
              <a:gd name="connsiteX2" fmla="*/ 1069366 w 1069366"/>
              <a:gd name="connsiteY2" fmla="*/ 1328286 h 1328286"/>
              <a:gd name="connsiteX3" fmla="*/ 8662 w 1069366"/>
              <a:gd name="connsiteY3" fmla="*/ 1328286 h 1328286"/>
              <a:gd name="connsiteX0" fmla="*/ 8662 w 578478"/>
              <a:gd name="connsiteY0" fmla="*/ 1328286 h 1337911"/>
              <a:gd name="connsiteX1" fmla="*/ 0 w 578478"/>
              <a:gd name="connsiteY1" fmla="*/ 0 h 1337911"/>
              <a:gd name="connsiteX2" fmla="*/ 578478 w 578478"/>
              <a:gd name="connsiteY2" fmla="*/ 1337911 h 1337911"/>
              <a:gd name="connsiteX3" fmla="*/ 8662 w 578478"/>
              <a:gd name="connsiteY3" fmla="*/ 1328286 h 1337911"/>
              <a:gd name="connsiteX0" fmla="*/ 8662 w 799859"/>
              <a:gd name="connsiteY0" fmla="*/ 1328286 h 1347537"/>
              <a:gd name="connsiteX1" fmla="*/ 0 w 799859"/>
              <a:gd name="connsiteY1" fmla="*/ 0 h 1347537"/>
              <a:gd name="connsiteX2" fmla="*/ 799859 w 799859"/>
              <a:gd name="connsiteY2" fmla="*/ 1347537 h 1347537"/>
              <a:gd name="connsiteX3" fmla="*/ 8662 w 799859"/>
              <a:gd name="connsiteY3" fmla="*/ 1328286 h 1347537"/>
              <a:gd name="connsiteX0" fmla="*/ 8662 w 758584"/>
              <a:gd name="connsiteY0" fmla="*/ 1328286 h 1328286"/>
              <a:gd name="connsiteX1" fmla="*/ 0 w 758584"/>
              <a:gd name="connsiteY1" fmla="*/ 0 h 1328286"/>
              <a:gd name="connsiteX2" fmla="*/ 758584 w 758584"/>
              <a:gd name="connsiteY2" fmla="*/ 1242762 h 1328286"/>
              <a:gd name="connsiteX3" fmla="*/ 8662 w 758584"/>
              <a:gd name="connsiteY3" fmla="*/ 1328286 h 1328286"/>
              <a:gd name="connsiteX0" fmla="*/ 8662 w 783984"/>
              <a:gd name="connsiteY0" fmla="*/ 1328286 h 1328487"/>
              <a:gd name="connsiteX1" fmla="*/ 0 w 783984"/>
              <a:gd name="connsiteY1" fmla="*/ 0 h 1328487"/>
              <a:gd name="connsiteX2" fmla="*/ 783984 w 783984"/>
              <a:gd name="connsiteY2" fmla="*/ 1328487 h 1328487"/>
              <a:gd name="connsiteX3" fmla="*/ 8662 w 783984"/>
              <a:gd name="connsiteY3" fmla="*/ 1328286 h 1328487"/>
              <a:gd name="connsiteX0" fmla="*/ 5487 w 780809"/>
              <a:gd name="connsiteY0" fmla="*/ 1347336 h 1347537"/>
              <a:gd name="connsiteX1" fmla="*/ 0 w 780809"/>
              <a:gd name="connsiteY1" fmla="*/ 0 h 1347537"/>
              <a:gd name="connsiteX2" fmla="*/ 780809 w 780809"/>
              <a:gd name="connsiteY2" fmla="*/ 1347537 h 1347537"/>
              <a:gd name="connsiteX3" fmla="*/ 5487 w 780809"/>
              <a:gd name="connsiteY3" fmla="*/ 1347336 h 1347537"/>
              <a:gd name="connsiteX0" fmla="*/ 5487 w 780809"/>
              <a:gd name="connsiteY0" fmla="*/ 1353686 h 1353887"/>
              <a:gd name="connsiteX1" fmla="*/ 0 w 780809"/>
              <a:gd name="connsiteY1" fmla="*/ 0 h 1353887"/>
              <a:gd name="connsiteX2" fmla="*/ 780809 w 780809"/>
              <a:gd name="connsiteY2" fmla="*/ 1353887 h 1353887"/>
              <a:gd name="connsiteX3" fmla="*/ 5487 w 780809"/>
              <a:gd name="connsiteY3" fmla="*/ 1353686 h 1353887"/>
              <a:gd name="connsiteX0" fmla="*/ 156 w 775478"/>
              <a:gd name="connsiteY0" fmla="*/ 1360036 h 1360237"/>
              <a:gd name="connsiteX1" fmla="*/ 32769 w 775478"/>
              <a:gd name="connsiteY1" fmla="*/ 0 h 1360237"/>
              <a:gd name="connsiteX2" fmla="*/ 775478 w 775478"/>
              <a:gd name="connsiteY2" fmla="*/ 1360237 h 1360237"/>
              <a:gd name="connsiteX3" fmla="*/ 156 w 775478"/>
              <a:gd name="connsiteY3" fmla="*/ 1360036 h 1360237"/>
              <a:gd name="connsiteX0" fmla="*/ 745 w 776067"/>
              <a:gd name="connsiteY0" fmla="*/ 1360036 h 1360237"/>
              <a:gd name="connsiteX1" fmla="*/ 1608 w 776067"/>
              <a:gd name="connsiteY1" fmla="*/ 0 h 1360237"/>
              <a:gd name="connsiteX2" fmla="*/ 776067 w 776067"/>
              <a:gd name="connsiteY2" fmla="*/ 1360237 h 1360237"/>
              <a:gd name="connsiteX3" fmla="*/ 745 w 776067"/>
              <a:gd name="connsiteY3" fmla="*/ 1360036 h 1360237"/>
            </a:gdLst>
            <a:ahLst/>
            <a:cxnLst>
              <a:cxn ang="0">
                <a:pos x="connsiteX0" y="connsiteY0"/>
              </a:cxn>
              <a:cxn ang="0">
                <a:pos x="connsiteX1" y="connsiteY1"/>
              </a:cxn>
              <a:cxn ang="0">
                <a:pos x="connsiteX2" y="connsiteY2"/>
              </a:cxn>
              <a:cxn ang="0">
                <a:pos x="connsiteX3" y="connsiteY3"/>
              </a:cxn>
            </a:cxnLst>
            <a:rect l="l" t="t" r="r" b="b"/>
            <a:pathLst>
              <a:path w="776067" h="1360237">
                <a:moveTo>
                  <a:pt x="745" y="1360036"/>
                </a:moveTo>
                <a:cubicBezTo>
                  <a:pt x="-2142" y="917274"/>
                  <a:pt x="4495" y="442762"/>
                  <a:pt x="1608" y="0"/>
                </a:cubicBezTo>
                <a:lnTo>
                  <a:pt x="776067" y="1360237"/>
                </a:lnTo>
                <a:lnTo>
                  <a:pt x="745" y="1360036"/>
                </a:lnTo>
                <a:close/>
              </a:path>
            </a:pathLst>
          </a:cu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latin typeface="+mj-lt"/>
            </a:endParaRPr>
          </a:p>
        </p:txBody>
      </p:sp>
      <p:sp>
        <p:nvSpPr>
          <p:cNvPr id="6" name="Rectangle 5"/>
          <p:cNvSpPr/>
          <p:nvPr/>
        </p:nvSpPr>
        <p:spPr>
          <a:xfrm>
            <a:off x="0" y="5151889"/>
            <a:ext cx="2197100" cy="1704975"/>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355600 h 1270000"/>
              <a:gd name="connsiteX1" fmla="*/ 0 w 914400"/>
              <a:gd name="connsiteY1" fmla="*/ 0 h 1270000"/>
              <a:gd name="connsiteX2" fmla="*/ 914400 w 914400"/>
              <a:gd name="connsiteY2" fmla="*/ 1270000 h 1270000"/>
              <a:gd name="connsiteX3" fmla="*/ 0 w 914400"/>
              <a:gd name="connsiteY3" fmla="*/ 1270000 h 1270000"/>
              <a:gd name="connsiteX4" fmla="*/ 0 w 914400"/>
              <a:gd name="connsiteY4" fmla="*/ 355600 h 1270000"/>
              <a:gd name="connsiteX0" fmla="*/ 0 w 914400"/>
              <a:gd name="connsiteY0" fmla="*/ 352425 h 1266825"/>
              <a:gd name="connsiteX1" fmla="*/ 3175 w 914400"/>
              <a:gd name="connsiteY1" fmla="*/ 0 h 1266825"/>
              <a:gd name="connsiteX2" fmla="*/ 914400 w 914400"/>
              <a:gd name="connsiteY2" fmla="*/ 1266825 h 1266825"/>
              <a:gd name="connsiteX3" fmla="*/ 0 w 914400"/>
              <a:gd name="connsiteY3" fmla="*/ 1266825 h 1266825"/>
              <a:gd name="connsiteX4" fmla="*/ 0 w 914400"/>
              <a:gd name="connsiteY4" fmla="*/ 352425 h 1266825"/>
              <a:gd name="connsiteX0" fmla="*/ 0 w 2197100"/>
              <a:gd name="connsiteY0" fmla="*/ 352425 h 1704975"/>
              <a:gd name="connsiteX1" fmla="*/ 3175 w 2197100"/>
              <a:gd name="connsiteY1" fmla="*/ 0 h 1704975"/>
              <a:gd name="connsiteX2" fmla="*/ 2197100 w 2197100"/>
              <a:gd name="connsiteY2" fmla="*/ 1704975 h 1704975"/>
              <a:gd name="connsiteX3" fmla="*/ 0 w 2197100"/>
              <a:gd name="connsiteY3" fmla="*/ 1266825 h 1704975"/>
              <a:gd name="connsiteX4" fmla="*/ 0 w 2197100"/>
              <a:gd name="connsiteY4" fmla="*/ 352425 h 1704975"/>
              <a:gd name="connsiteX0" fmla="*/ 0 w 2197100"/>
              <a:gd name="connsiteY0" fmla="*/ 352425 h 1704975"/>
              <a:gd name="connsiteX1" fmla="*/ 3175 w 2197100"/>
              <a:gd name="connsiteY1" fmla="*/ 0 h 1704975"/>
              <a:gd name="connsiteX2" fmla="*/ 2197100 w 2197100"/>
              <a:gd name="connsiteY2" fmla="*/ 1704975 h 1704975"/>
              <a:gd name="connsiteX3" fmla="*/ 771525 w 2197100"/>
              <a:gd name="connsiteY3" fmla="*/ 1698625 h 1704975"/>
              <a:gd name="connsiteX4" fmla="*/ 0 w 2197100"/>
              <a:gd name="connsiteY4" fmla="*/ 352425 h 1704975"/>
              <a:gd name="connsiteX0" fmla="*/ 0 w 2197100"/>
              <a:gd name="connsiteY0" fmla="*/ 352425 h 1704975"/>
              <a:gd name="connsiteX1" fmla="*/ 3175 w 2197100"/>
              <a:gd name="connsiteY1" fmla="*/ 0 h 1704975"/>
              <a:gd name="connsiteX2" fmla="*/ 2197100 w 2197100"/>
              <a:gd name="connsiteY2" fmla="*/ 1704975 h 1704975"/>
              <a:gd name="connsiteX3" fmla="*/ 771525 w 2197100"/>
              <a:gd name="connsiteY3" fmla="*/ 1701800 h 1704975"/>
              <a:gd name="connsiteX4" fmla="*/ 0 w 2197100"/>
              <a:gd name="connsiteY4" fmla="*/ 352425 h 1704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1704975">
                <a:moveTo>
                  <a:pt x="0" y="352425"/>
                </a:moveTo>
                <a:cubicBezTo>
                  <a:pt x="1058" y="234950"/>
                  <a:pt x="2117" y="117475"/>
                  <a:pt x="3175" y="0"/>
                </a:cubicBezTo>
                <a:lnTo>
                  <a:pt x="2197100" y="1704975"/>
                </a:lnTo>
                <a:lnTo>
                  <a:pt x="771525" y="1701800"/>
                </a:lnTo>
                <a:lnTo>
                  <a:pt x="0" y="3524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5"/>
          <p:cNvSpPr/>
          <p:nvPr/>
        </p:nvSpPr>
        <p:spPr>
          <a:xfrm>
            <a:off x="5547870" y="1173204"/>
            <a:ext cx="6650458" cy="5684796"/>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355600 h 1270000"/>
              <a:gd name="connsiteX1" fmla="*/ 0 w 914400"/>
              <a:gd name="connsiteY1" fmla="*/ 0 h 1270000"/>
              <a:gd name="connsiteX2" fmla="*/ 914400 w 914400"/>
              <a:gd name="connsiteY2" fmla="*/ 1270000 h 1270000"/>
              <a:gd name="connsiteX3" fmla="*/ 0 w 914400"/>
              <a:gd name="connsiteY3" fmla="*/ 1270000 h 1270000"/>
              <a:gd name="connsiteX4" fmla="*/ 0 w 914400"/>
              <a:gd name="connsiteY4" fmla="*/ 355600 h 1270000"/>
              <a:gd name="connsiteX0" fmla="*/ 0 w 914400"/>
              <a:gd name="connsiteY0" fmla="*/ 352425 h 1266825"/>
              <a:gd name="connsiteX1" fmla="*/ 3175 w 914400"/>
              <a:gd name="connsiteY1" fmla="*/ 0 h 1266825"/>
              <a:gd name="connsiteX2" fmla="*/ 914400 w 914400"/>
              <a:gd name="connsiteY2" fmla="*/ 1266825 h 1266825"/>
              <a:gd name="connsiteX3" fmla="*/ 0 w 914400"/>
              <a:gd name="connsiteY3" fmla="*/ 1266825 h 1266825"/>
              <a:gd name="connsiteX4" fmla="*/ 0 w 914400"/>
              <a:gd name="connsiteY4" fmla="*/ 352425 h 1266825"/>
              <a:gd name="connsiteX0" fmla="*/ 0 w 2197100"/>
              <a:gd name="connsiteY0" fmla="*/ 352425 h 1704975"/>
              <a:gd name="connsiteX1" fmla="*/ 3175 w 2197100"/>
              <a:gd name="connsiteY1" fmla="*/ 0 h 1704975"/>
              <a:gd name="connsiteX2" fmla="*/ 2197100 w 2197100"/>
              <a:gd name="connsiteY2" fmla="*/ 1704975 h 1704975"/>
              <a:gd name="connsiteX3" fmla="*/ 0 w 2197100"/>
              <a:gd name="connsiteY3" fmla="*/ 1266825 h 1704975"/>
              <a:gd name="connsiteX4" fmla="*/ 0 w 2197100"/>
              <a:gd name="connsiteY4" fmla="*/ 352425 h 1704975"/>
              <a:gd name="connsiteX0" fmla="*/ 0 w 2197100"/>
              <a:gd name="connsiteY0" fmla="*/ 352425 h 1704975"/>
              <a:gd name="connsiteX1" fmla="*/ 3175 w 2197100"/>
              <a:gd name="connsiteY1" fmla="*/ 0 h 1704975"/>
              <a:gd name="connsiteX2" fmla="*/ 2197100 w 2197100"/>
              <a:gd name="connsiteY2" fmla="*/ 1704975 h 1704975"/>
              <a:gd name="connsiteX3" fmla="*/ 771525 w 2197100"/>
              <a:gd name="connsiteY3" fmla="*/ 1698625 h 1704975"/>
              <a:gd name="connsiteX4" fmla="*/ 0 w 2197100"/>
              <a:gd name="connsiteY4" fmla="*/ 352425 h 1704975"/>
              <a:gd name="connsiteX0" fmla="*/ 0 w 2197100"/>
              <a:gd name="connsiteY0" fmla="*/ 352425 h 1704975"/>
              <a:gd name="connsiteX1" fmla="*/ 3175 w 2197100"/>
              <a:gd name="connsiteY1" fmla="*/ 0 h 1704975"/>
              <a:gd name="connsiteX2" fmla="*/ 2197100 w 2197100"/>
              <a:gd name="connsiteY2" fmla="*/ 1704975 h 1704975"/>
              <a:gd name="connsiteX3" fmla="*/ 771525 w 2197100"/>
              <a:gd name="connsiteY3" fmla="*/ 1701800 h 1704975"/>
              <a:gd name="connsiteX4" fmla="*/ 0 w 2197100"/>
              <a:gd name="connsiteY4" fmla="*/ 352425 h 1704975"/>
              <a:gd name="connsiteX0" fmla="*/ 0 w 4229735"/>
              <a:gd name="connsiteY0" fmla="*/ 3888105 h 5240655"/>
              <a:gd name="connsiteX1" fmla="*/ 4229735 w 4229735"/>
              <a:gd name="connsiteY1" fmla="*/ 0 h 5240655"/>
              <a:gd name="connsiteX2" fmla="*/ 2197100 w 4229735"/>
              <a:gd name="connsiteY2" fmla="*/ 5240655 h 5240655"/>
              <a:gd name="connsiteX3" fmla="*/ 771525 w 4229735"/>
              <a:gd name="connsiteY3" fmla="*/ 5237480 h 5240655"/>
              <a:gd name="connsiteX4" fmla="*/ 0 w 4229735"/>
              <a:gd name="connsiteY4" fmla="*/ 3888105 h 5240655"/>
              <a:gd name="connsiteX0" fmla="*/ 2418715 w 6648450"/>
              <a:gd name="connsiteY0" fmla="*/ 3888105 h 5240655"/>
              <a:gd name="connsiteX1" fmla="*/ 6648450 w 6648450"/>
              <a:gd name="connsiteY1" fmla="*/ 0 h 5240655"/>
              <a:gd name="connsiteX2" fmla="*/ 4615815 w 6648450"/>
              <a:gd name="connsiteY2" fmla="*/ 5240655 h 5240655"/>
              <a:gd name="connsiteX3" fmla="*/ 0 w 6648450"/>
              <a:gd name="connsiteY3" fmla="*/ 5227320 h 5240655"/>
              <a:gd name="connsiteX4" fmla="*/ 2418715 w 6648450"/>
              <a:gd name="connsiteY4" fmla="*/ 3888105 h 5240655"/>
              <a:gd name="connsiteX0" fmla="*/ 2439035 w 6648450"/>
              <a:gd name="connsiteY0" fmla="*/ 4761865 h 5240655"/>
              <a:gd name="connsiteX1" fmla="*/ 6648450 w 6648450"/>
              <a:gd name="connsiteY1" fmla="*/ 0 h 5240655"/>
              <a:gd name="connsiteX2" fmla="*/ 4615815 w 6648450"/>
              <a:gd name="connsiteY2" fmla="*/ 5240655 h 5240655"/>
              <a:gd name="connsiteX3" fmla="*/ 0 w 6648450"/>
              <a:gd name="connsiteY3" fmla="*/ 5227320 h 5240655"/>
              <a:gd name="connsiteX4" fmla="*/ 2439035 w 6648450"/>
              <a:gd name="connsiteY4" fmla="*/ 4761865 h 5240655"/>
              <a:gd name="connsiteX0" fmla="*/ 1006475 w 6648450"/>
              <a:gd name="connsiteY0" fmla="*/ 4863465 h 5240655"/>
              <a:gd name="connsiteX1" fmla="*/ 6648450 w 6648450"/>
              <a:gd name="connsiteY1" fmla="*/ 0 h 5240655"/>
              <a:gd name="connsiteX2" fmla="*/ 4615815 w 6648450"/>
              <a:gd name="connsiteY2" fmla="*/ 5240655 h 5240655"/>
              <a:gd name="connsiteX3" fmla="*/ 0 w 6648450"/>
              <a:gd name="connsiteY3" fmla="*/ 5227320 h 5240655"/>
              <a:gd name="connsiteX4" fmla="*/ 1006475 w 6648450"/>
              <a:gd name="connsiteY4" fmla="*/ 4863465 h 5240655"/>
              <a:gd name="connsiteX0" fmla="*/ 1047726 w 6689701"/>
              <a:gd name="connsiteY0" fmla="*/ 4863465 h 5241071"/>
              <a:gd name="connsiteX1" fmla="*/ 6689701 w 6689701"/>
              <a:gd name="connsiteY1" fmla="*/ 0 h 5241071"/>
              <a:gd name="connsiteX2" fmla="*/ 4657066 w 6689701"/>
              <a:gd name="connsiteY2" fmla="*/ 5240655 h 5241071"/>
              <a:gd name="connsiteX3" fmla="*/ 0 w 6689701"/>
              <a:gd name="connsiteY3" fmla="*/ 5241071 h 5241071"/>
              <a:gd name="connsiteX4" fmla="*/ 1047726 w 6689701"/>
              <a:gd name="connsiteY4" fmla="*/ 4863465 h 5241071"/>
              <a:gd name="connsiteX0" fmla="*/ 1047726 w 6689701"/>
              <a:gd name="connsiteY0" fmla="*/ 4864273 h 5241879"/>
              <a:gd name="connsiteX1" fmla="*/ 1064227 w 6689701"/>
              <a:gd name="connsiteY1" fmla="*/ 4840402 h 5241879"/>
              <a:gd name="connsiteX2" fmla="*/ 6689701 w 6689701"/>
              <a:gd name="connsiteY2" fmla="*/ 808 h 5241879"/>
              <a:gd name="connsiteX3" fmla="*/ 4657066 w 6689701"/>
              <a:gd name="connsiteY3" fmla="*/ 5241463 h 5241879"/>
              <a:gd name="connsiteX4" fmla="*/ 0 w 6689701"/>
              <a:gd name="connsiteY4" fmla="*/ 5241879 h 5241879"/>
              <a:gd name="connsiteX5" fmla="*/ 1047726 w 6689701"/>
              <a:gd name="connsiteY5" fmla="*/ 4864273 h 5241879"/>
              <a:gd name="connsiteX0" fmla="*/ 882722 w 6689701"/>
              <a:gd name="connsiteY0" fmla="*/ 4933025 h 5241879"/>
              <a:gd name="connsiteX1" fmla="*/ 1064227 w 6689701"/>
              <a:gd name="connsiteY1" fmla="*/ 4840402 h 5241879"/>
              <a:gd name="connsiteX2" fmla="*/ 6689701 w 6689701"/>
              <a:gd name="connsiteY2" fmla="*/ 808 h 5241879"/>
              <a:gd name="connsiteX3" fmla="*/ 4657066 w 6689701"/>
              <a:gd name="connsiteY3" fmla="*/ 5241463 h 5241879"/>
              <a:gd name="connsiteX4" fmla="*/ 0 w 6689701"/>
              <a:gd name="connsiteY4" fmla="*/ 5241879 h 5241879"/>
              <a:gd name="connsiteX5" fmla="*/ 882722 w 6689701"/>
              <a:gd name="connsiteY5" fmla="*/ 4933025 h 5241879"/>
              <a:gd name="connsiteX0" fmla="*/ 882722 w 6689701"/>
              <a:gd name="connsiteY0" fmla="*/ 4933886 h 5242740"/>
              <a:gd name="connsiteX1" fmla="*/ 3360540 w 6689701"/>
              <a:gd name="connsiteY1" fmla="*/ 2703079 h 5242740"/>
              <a:gd name="connsiteX2" fmla="*/ 6689701 w 6689701"/>
              <a:gd name="connsiteY2" fmla="*/ 1669 h 5242740"/>
              <a:gd name="connsiteX3" fmla="*/ 4657066 w 6689701"/>
              <a:gd name="connsiteY3" fmla="*/ 5242324 h 5242740"/>
              <a:gd name="connsiteX4" fmla="*/ 0 w 6689701"/>
              <a:gd name="connsiteY4" fmla="*/ 5242740 h 5242740"/>
              <a:gd name="connsiteX5" fmla="*/ 882722 w 6689701"/>
              <a:gd name="connsiteY5" fmla="*/ 4933886 h 5242740"/>
              <a:gd name="connsiteX0" fmla="*/ 882722 w 6689701"/>
              <a:gd name="connsiteY0" fmla="*/ 4933945 h 5242799"/>
              <a:gd name="connsiteX1" fmla="*/ 3360540 w 6689701"/>
              <a:gd name="connsiteY1" fmla="*/ 2703138 h 5242799"/>
              <a:gd name="connsiteX2" fmla="*/ 6689701 w 6689701"/>
              <a:gd name="connsiteY2" fmla="*/ 1728 h 5242799"/>
              <a:gd name="connsiteX3" fmla="*/ 4657066 w 6689701"/>
              <a:gd name="connsiteY3" fmla="*/ 5242383 h 5242799"/>
              <a:gd name="connsiteX4" fmla="*/ 0 w 6689701"/>
              <a:gd name="connsiteY4" fmla="*/ 5242799 h 5242799"/>
              <a:gd name="connsiteX5" fmla="*/ 882722 w 6689701"/>
              <a:gd name="connsiteY5" fmla="*/ 4933945 h 5242799"/>
              <a:gd name="connsiteX0" fmla="*/ 882722 w 6951586"/>
              <a:gd name="connsiteY0" fmla="*/ 5684542 h 5993396"/>
              <a:gd name="connsiteX1" fmla="*/ 6653755 w 6951586"/>
              <a:gd name="connsiteY1" fmla="*/ 311775 h 5993396"/>
              <a:gd name="connsiteX2" fmla="*/ 6689701 w 6951586"/>
              <a:gd name="connsiteY2" fmla="*/ 752325 h 5993396"/>
              <a:gd name="connsiteX3" fmla="*/ 4657066 w 6951586"/>
              <a:gd name="connsiteY3" fmla="*/ 5992980 h 5993396"/>
              <a:gd name="connsiteX4" fmla="*/ 0 w 6951586"/>
              <a:gd name="connsiteY4" fmla="*/ 5993396 h 5993396"/>
              <a:gd name="connsiteX5" fmla="*/ 882722 w 6951586"/>
              <a:gd name="connsiteY5" fmla="*/ 5684542 h 5993396"/>
              <a:gd name="connsiteX0" fmla="*/ 882722 w 6689701"/>
              <a:gd name="connsiteY0" fmla="*/ 5372767 h 5681621"/>
              <a:gd name="connsiteX1" fmla="*/ 6653755 w 6689701"/>
              <a:gd name="connsiteY1" fmla="*/ 0 h 5681621"/>
              <a:gd name="connsiteX2" fmla="*/ 6689701 w 6689701"/>
              <a:gd name="connsiteY2" fmla="*/ 440550 h 5681621"/>
              <a:gd name="connsiteX3" fmla="*/ 4657066 w 6689701"/>
              <a:gd name="connsiteY3" fmla="*/ 5681205 h 5681621"/>
              <a:gd name="connsiteX4" fmla="*/ 0 w 6689701"/>
              <a:gd name="connsiteY4" fmla="*/ 5681621 h 5681621"/>
              <a:gd name="connsiteX5" fmla="*/ 882722 w 6689701"/>
              <a:gd name="connsiteY5" fmla="*/ 5372767 h 5681621"/>
              <a:gd name="connsiteX0" fmla="*/ 882722 w 6692133"/>
              <a:gd name="connsiteY0" fmla="*/ 5372767 h 5681621"/>
              <a:gd name="connsiteX1" fmla="*/ 6653755 w 6692133"/>
              <a:gd name="connsiteY1" fmla="*/ 0 h 5681621"/>
              <a:gd name="connsiteX2" fmla="*/ 6689701 w 6692133"/>
              <a:gd name="connsiteY2" fmla="*/ 440550 h 5681621"/>
              <a:gd name="connsiteX3" fmla="*/ 4657066 w 6692133"/>
              <a:gd name="connsiteY3" fmla="*/ 5681205 h 5681621"/>
              <a:gd name="connsiteX4" fmla="*/ 0 w 6692133"/>
              <a:gd name="connsiteY4" fmla="*/ 5681621 h 5681621"/>
              <a:gd name="connsiteX5" fmla="*/ 882722 w 6692133"/>
              <a:gd name="connsiteY5" fmla="*/ 5372767 h 5681621"/>
              <a:gd name="connsiteX0" fmla="*/ 882722 w 6653957"/>
              <a:gd name="connsiteY0" fmla="*/ 5372767 h 5681621"/>
              <a:gd name="connsiteX1" fmla="*/ 6653755 w 6653957"/>
              <a:gd name="connsiteY1" fmla="*/ 0 h 5681621"/>
              <a:gd name="connsiteX2" fmla="*/ 6545322 w 6653957"/>
              <a:gd name="connsiteY2" fmla="*/ 536803 h 5681621"/>
              <a:gd name="connsiteX3" fmla="*/ 4657066 w 6653957"/>
              <a:gd name="connsiteY3" fmla="*/ 5681205 h 5681621"/>
              <a:gd name="connsiteX4" fmla="*/ 0 w 6653957"/>
              <a:gd name="connsiteY4" fmla="*/ 5681621 h 5681621"/>
              <a:gd name="connsiteX5" fmla="*/ 882722 w 6653957"/>
              <a:gd name="connsiteY5" fmla="*/ 5372767 h 5681621"/>
              <a:gd name="connsiteX0" fmla="*/ 882722 w 6661976"/>
              <a:gd name="connsiteY0" fmla="*/ 5372767 h 5681621"/>
              <a:gd name="connsiteX1" fmla="*/ 6653755 w 6661976"/>
              <a:gd name="connsiteY1" fmla="*/ 0 h 5681621"/>
              <a:gd name="connsiteX2" fmla="*/ 6655325 w 6661976"/>
              <a:gd name="connsiteY2" fmla="*/ 474927 h 5681621"/>
              <a:gd name="connsiteX3" fmla="*/ 4657066 w 6661976"/>
              <a:gd name="connsiteY3" fmla="*/ 5681205 h 5681621"/>
              <a:gd name="connsiteX4" fmla="*/ 0 w 6661976"/>
              <a:gd name="connsiteY4" fmla="*/ 5681621 h 5681621"/>
              <a:gd name="connsiteX5" fmla="*/ 882722 w 6661976"/>
              <a:gd name="connsiteY5" fmla="*/ 5372767 h 5681621"/>
              <a:gd name="connsiteX0" fmla="*/ 882722 w 6655325"/>
              <a:gd name="connsiteY0" fmla="*/ 5372767 h 5681621"/>
              <a:gd name="connsiteX1" fmla="*/ 6653755 w 6655325"/>
              <a:gd name="connsiteY1" fmla="*/ 0 h 5681621"/>
              <a:gd name="connsiteX2" fmla="*/ 6655325 w 6655325"/>
              <a:gd name="connsiteY2" fmla="*/ 474927 h 5681621"/>
              <a:gd name="connsiteX3" fmla="*/ 4657066 w 6655325"/>
              <a:gd name="connsiteY3" fmla="*/ 5681205 h 5681621"/>
              <a:gd name="connsiteX4" fmla="*/ 0 w 6655325"/>
              <a:gd name="connsiteY4" fmla="*/ 5681621 h 5681621"/>
              <a:gd name="connsiteX5" fmla="*/ 882722 w 6655325"/>
              <a:gd name="connsiteY5" fmla="*/ 5372767 h 5681621"/>
              <a:gd name="connsiteX0" fmla="*/ 882722 w 6656251"/>
              <a:gd name="connsiteY0" fmla="*/ 5372767 h 5681621"/>
              <a:gd name="connsiteX1" fmla="*/ 6653755 w 6656251"/>
              <a:gd name="connsiteY1" fmla="*/ 0 h 5681621"/>
              <a:gd name="connsiteX2" fmla="*/ 6655325 w 6656251"/>
              <a:gd name="connsiteY2" fmla="*/ 474927 h 5681621"/>
              <a:gd name="connsiteX3" fmla="*/ 4657066 w 6656251"/>
              <a:gd name="connsiteY3" fmla="*/ 5681205 h 5681621"/>
              <a:gd name="connsiteX4" fmla="*/ 0 w 6656251"/>
              <a:gd name="connsiteY4" fmla="*/ 5681621 h 5681621"/>
              <a:gd name="connsiteX5" fmla="*/ 882722 w 6656251"/>
              <a:gd name="connsiteY5" fmla="*/ 5372767 h 5681621"/>
              <a:gd name="connsiteX0" fmla="*/ 882722 w 6656251"/>
              <a:gd name="connsiteY0" fmla="*/ 5372767 h 5681621"/>
              <a:gd name="connsiteX1" fmla="*/ 6653755 w 6656251"/>
              <a:gd name="connsiteY1" fmla="*/ 0 h 5681621"/>
              <a:gd name="connsiteX2" fmla="*/ 6655325 w 6656251"/>
              <a:gd name="connsiteY2" fmla="*/ 474927 h 5681621"/>
              <a:gd name="connsiteX3" fmla="*/ 4657066 w 6656251"/>
              <a:gd name="connsiteY3" fmla="*/ 5681205 h 5681621"/>
              <a:gd name="connsiteX4" fmla="*/ 0 w 6656251"/>
              <a:gd name="connsiteY4" fmla="*/ 5681621 h 5681621"/>
              <a:gd name="connsiteX5" fmla="*/ 882722 w 6656251"/>
              <a:gd name="connsiteY5" fmla="*/ 5372767 h 5681621"/>
              <a:gd name="connsiteX0" fmla="*/ 882722 w 6661525"/>
              <a:gd name="connsiteY0" fmla="*/ 5375942 h 5684796"/>
              <a:gd name="connsiteX1" fmla="*/ 6660105 w 6661525"/>
              <a:gd name="connsiteY1" fmla="*/ 0 h 5684796"/>
              <a:gd name="connsiteX2" fmla="*/ 6655325 w 6661525"/>
              <a:gd name="connsiteY2" fmla="*/ 478102 h 5684796"/>
              <a:gd name="connsiteX3" fmla="*/ 4657066 w 6661525"/>
              <a:gd name="connsiteY3" fmla="*/ 5684380 h 5684796"/>
              <a:gd name="connsiteX4" fmla="*/ 0 w 6661525"/>
              <a:gd name="connsiteY4" fmla="*/ 5684796 h 5684796"/>
              <a:gd name="connsiteX5" fmla="*/ 882722 w 6661525"/>
              <a:gd name="connsiteY5" fmla="*/ 5375942 h 5684796"/>
              <a:gd name="connsiteX0" fmla="*/ 882722 w 6660105"/>
              <a:gd name="connsiteY0" fmla="*/ 5375942 h 5684796"/>
              <a:gd name="connsiteX1" fmla="*/ 6660105 w 6660105"/>
              <a:gd name="connsiteY1" fmla="*/ 0 h 5684796"/>
              <a:gd name="connsiteX2" fmla="*/ 6655325 w 6660105"/>
              <a:gd name="connsiteY2" fmla="*/ 478102 h 5684796"/>
              <a:gd name="connsiteX3" fmla="*/ 4657066 w 6660105"/>
              <a:gd name="connsiteY3" fmla="*/ 5684380 h 5684796"/>
              <a:gd name="connsiteX4" fmla="*/ 0 w 6660105"/>
              <a:gd name="connsiteY4" fmla="*/ 5684796 h 5684796"/>
              <a:gd name="connsiteX5" fmla="*/ 882722 w 6660105"/>
              <a:gd name="connsiteY5" fmla="*/ 5375942 h 5684796"/>
              <a:gd name="connsiteX0" fmla="*/ 882722 w 6661675"/>
              <a:gd name="connsiteY0" fmla="*/ 5375942 h 5684796"/>
              <a:gd name="connsiteX1" fmla="*/ 6660105 w 6661675"/>
              <a:gd name="connsiteY1" fmla="*/ 0 h 5684796"/>
              <a:gd name="connsiteX2" fmla="*/ 6661675 w 6661675"/>
              <a:gd name="connsiteY2" fmla="*/ 468577 h 5684796"/>
              <a:gd name="connsiteX3" fmla="*/ 4657066 w 6661675"/>
              <a:gd name="connsiteY3" fmla="*/ 5684380 h 5684796"/>
              <a:gd name="connsiteX4" fmla="*/ 0 w 6661675"/>
              <a:gd name="connsiteY4" fmla="*/ 5684796 h 5684796"/>
              <a:gd name="connsiteX5" fmla="*/ 882722 w 6661675"/>
              <a:gd name="connsiteY5" fmla="*/ 5375942 h 5684796"/>
              <a:gd name="connsiteX0" fmla="*/ 882722 w 6661675"/>
              <a:gd name="connsiteY0" fmla="*/ 5375942 h 5684796"/>
              <a:gd name="connsiteX1" fmla="*/ 6660105 w 6661675"/>
              <a:gd name="connsiteY1" fmla="*/ 0 h 5684796"/>
              <a:gd name="connsiteX2" fmla="*/ 6661675 w 6661675"/>
              <a:gd name="connsiteY2" fmla="*/ 468577 h 5684796"/>
              <a:gd name="connsiteX3" fmla="*/ 4657066 w 6661675"/>
              <a:gd name="connsiteY3" fmla="*/ 5684380 h 5684796"/>
              <a:gd name="connsiteX4" fmla="*/ 0 w 6661675"/>
              <a:gd name="connsiteY4" fmla="*/ 5684796 h 5684796"/>
              <a:gd name="connsiteX5" fmla="*/ 882722 w 6661675"/>
              <a:gd name="connsiteY5" fmla="*/ 5375942 h 5684796"/>
              <a:gd name="connsiteX0" fmla="*/ 882722 w 6661675"/>
              <a:gd name="connsiteY0" fmla="*/ 5375942 h 5684796"/>
              <a:gd name="connsiteX1" fmla="*/ 6660105 w 6661675"/>
              <a:gd name="connsiteY1" fmla="*/ 0 h 5684796"/>
              <a:gd name="connsiteX2" fmla="*/ 6661675 w 6661675"/>
              <a:gd name="connsiteY2" fmla="*/ 468577 h 5684796"/>
              <a:gd name="connsiteX3" fmla="*/ 4657066 w 6661675"/>
              <a:gd name="connsiteY3" fmla="*/ 5684380 h 5684796"/>
              <a:gd name="connsiteX4" fmla="*/ 0 w 6661675"/>
              <a:gd name="connsiteY4" fmla="*/ 5684796 h 5684796"/>
              <a:gd name="connsiteX5" fmla="*/ 882722 w 6661675"/>
              <a:gd name="connsiteY5" fmla="*/ 5375942 h 5684796"/>
              <a:gd name="connsiteX0" fmla="*/ 882722 w 6661675"/>
              <a:gd name="connsiteY0" fmla="*/ 5375942 h 5684796"/>
              <a:gd name="connsiteX1" fmla="*/ 6660105 w 6661675"/>
              <a:gd name="connsiteY1" fmla="*/ 0 h 5684796"/>
              <a:gd name="connsiteX2" fmla="*/ 6661675 w 6661675"/>
              <a:gd name="connsiteY2" fmla="*/ 468577 h 5684796"/>
              <a:gd name="connsiteX3" fmla="*/ 4657066 w 6661675"/>
              <a:gd name="connsiteY3" fmla="*/ 5684380 h 5684796"/>
              <a:gd name="connsiteX4" fmla="*/ 0 w 6661675"/>
              <a:gd name="connsiteY4" fmla="*/ 5684796 h 5684796"/>
              <a:gd name="connsiteX5" fmla="*/ 882722 w 6661675"/>
              <a:gd name="connsiteY5" fmla="*/ 5375942 h 5684796"/>
              <a:gd name="connsiteX0" fmla="*/ 882722 w 6661675"/>
              <a:gd name="connsiteY0" fmla="*/ 5375942 h 5684796"/>
              <a:gd name="connsiteX1" fmla="*/ 6660105 w 6661675"/>
              <a:gd name="connsiteY1" fmla="*/ 0 h 5684796"/>
              <a:gd name="connsiteX2" fmla="*/ 6661675 w 6661675"/>
              <a:gd name="connsiteY2" fmla="*/ 468577 h 5684796"/>
              <a:gd name="connsiteX3" fmla="*/ 6650458 w 6661675"/>
              <a:gd name="connsiteY3" fmla="*/ 5684380 h 5684796"/>
              <a:gd name="connsiteX4" fmla="*/ 0 w 6661675"/>
              <a:gd name="connsiteY4" fmla="*/ 5684796 h 5684796"/>
              <a:gd name="connsiteX5" fmla="*/ 882722 w 6661675"/>
              <a:gd name="connsiteY5" fmla="*/ 5375942 h 5684796"/>
              <a:gd name="connsiteX0" fmla="*/ 882722 w 6660105"/>
              <a:gd name="connsiteY0" fmla="*/ 5375942 h 5684796"/>
              <a:gd name="connsiteX1" fmla="*/ 6660105 w 6660105"/>
              <a:gd name="connsiteY1" fmla="*/ 0 h 5684796"/>
              <a:gd name="connsiteX2" fmla="*/ 6648975 w 6660105"/>
              <a:gd name="connsiteY2" fmla="*/ 474927 h 5684796"/>
              <a:gd name="connsiteX3" fmla="*/ 6650458 w 6660105"/>
              <a:gd name="connsiteY3" fmla="*/ 5684380 h 5684796"/>
              <a:gd name="connsiteX4" fmla="*/ 0 w 6660105"/>
              <a:gd name="connsiteY4" fmla="*/ 5684796 h 5684796"/>
              <a:gd name="connsiteX5" fmla="*/ 882722 w 6660105"/>
              <a:gd name="connsiteY5" fmla="*/ 5375942 h 5684796"/>
              <a:gd name="connsiteX0" fmla="*/ 882722 w 6650458"/>
              <a:gd name="connsiteY0" fmla="*/ 5375942 h 5684796"/>
              <a:gd name="connsiteX1" fmla="*/ 6647405 w 6650458"/>
              <a:gd name="connsiteY1" fmla="*/ 0 h 5684796"/>
              <a:gd name="connsiteX2" fmla="*/ 6648975 w 6650458"/>
              <a:gd name="connsiteY2" fmla="*/ 474927 h 5684796"/>
              <a:gd name="connsiteX3" fmla="*/ 6650458 w 6650458"/>
              <a:gd name="connsiteY3" fmla="*/ 5684380 h 5684796"/>
              <a:gd name="connsiteX4" fmla="*/ 0 w 6650458"/>
              <a:gd name="connsiteY4" fmla="*/ 5684796 h 5684796"/>
              <a:gd name="connsiteX5" fmla="*/ 882722 w 6650458"/>
              <a:gd name="connsiteY5" fmla="*/ 5375942 h 568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0458" h="5684796">
                <a:moveTo>
                  <a:pt x="882722" y="5375942"/>
                </a:moveTo>
                <a:cubicBezTo>
                  <a:pt x="1060093" y="5309029"/>
                  <a:pt x="5653101" y="899477"/>
                  <a:pt x="6647405" y="0"/>
                </a:cubicBezTo>
                <a:cubicBezTo>
                  <a:pt x="6643182" y="184797"/>
                  <a:pt x="6647717" y="137848"/>
                  <a:pt x="6648975" y="474927"/>
                </a:cubicBezTo>
                <a:cubicBezTo>
                  <a:pt x="6649469" y="2211411"/>
                  <a:pt x="6649964" y="3947896"/>
                  <a:pt x="6650458" y="5684380"/>
                </a:cubicBezTo>
                <a:lnTo>
                  <a:pt x="0" y="5684796"/>
                </a:lnTo>
                <a:lnTo>
                  <a:pt x="882722" y="53759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4"/>
          <p:cNvSpPr/>
          <p:nvPr/>
        </p:nvSpPr>
        <p:spPr>
          <a:xfrm flipH="1">
            <a:off x="10209022" y="1656809"/>
            <a:ext cx="1990111" cy="5199455"/>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8662 w 1069366"/>
              <a:gd name="connsiteY0" fmla="*/ 1328286 h 1328286"/>
              <a:gd name="connsiteX1" fmla="*/ 0 w 1069366"/>
              <a:gd name="connsiteY1" fmla="*/ 0 h 1328286"/>
              <a:gd name="connsiteX2" fmla="*/ 1069366 w 1069366"/>
              <a:gd name="connsiteY2" fmla="*/ 1328286 h 1328286"/>
              <a:gd name="connsiteX3" fmla="*/ 8662 w 1069366"/>
              <a:gd name="connsiteY3" fmla="*/ 1328286 h 1328286"/>
              <a:gd name="connsiteX0" fmla="*/ 8662 w 578478"/>
              <a:gd name="connsiteY0" fmla="*/ 1328286 h 1337911"/>
              <a:gd name="connsiteX1" fmla="*/ 0 w 578478"/>
              <a:gd name="connsiteY1" fmla="*/ 0 h 1337911"/>
              <a:gd name="connsiteX2" fmla="*/ 578478 w 578478"/>
              <a:gd name="connsiteY2" fmla="*/ 1337911 h 1337911"/>
              <a:gd name="connsiteX3" fmla="*/ 8662 w 578478"/>
              <a:gd name="connsiteY3" fmla="*/ 1328286 h 1337911"/>
              <a:gd name="connsiteX0" fmla="*/ 8662 w 799859"/>
              <a:gd name="connsiteY0" fmla="*/ 1328286 h 1347537"/>
              <a:gd name="connsiteX1" fmla="*/ 0 w 799859"/>
              <a:gd name="connsiteY1" fmla="*/ 0 h 1347537"/>
              <a:gd name="connsiteX2" fmla="*/ 799859 w 799859"/>
              <a:gd name="connsiteY2" fmla="*/ 1347537 h 1347537"/>
              <a:gd name="connsiteX3" fmla="*/ 8662 w 799859"/>
              <a:gd name="connsiteY3" fmla="*/ 1328286 h 1347537"/>
              <a:gd name="connsiteX0" fmla="*/ 8662 w 758584"/>
              <a:gd name="connsiteY0" fmla="*/ 1328286 h 1328286"/>
              <a:gd name="connsiteX1" fmla="*/ 0 w 758584"/>
              <a:gd name="connsiteY1" fmla="*/ 0 h 1328286"/>
              <a:gd name="connsiteX2" fmla="*/ 758584 w 758584"/>
              <a:gd name="connsiteY2" fmla="*/ 1242762 h 1328286"/>
              <a:gd name="connsiteX3" fmla="*/ 8662 w 758584"/>
              <a:gd name="connsiteY3" fmla="*/ 1328286 h 1328286"/>
              <a:gd name="connsiteX0" fmla="*/ 8662 w 783984"/>
              <a:gd name="connsiteY0" fmla="*/ 1328286 h 1328487"/>
              <a:gd name="connsiteX1" fmla="*/ 0 w 783984"/>
              <a:gd name="connsiteY1" fmla="*/ 0 h 1328487"/>
              <a:gd name="connsiteX2" fmla="*/ 783984 w 783984"/>
              <a:gd name="connsiteY2" fmla="*/ 1328487 h 1328487"/>
              <a:gd name="connsiteX3" fmla="*/ 8662 w 783984"/>
              <a:gd name="connsiteY3" fmla="*/ 1328286 h 1328487"/>
              <a:gd name="connsiteX0" fmla="*/ 5487 w 780809"/>
              <a:gd name="connsiteY0" fmla="*/ 1347336 h 1347537"/>
              <a:gd name="connsiteX1" fmla="*/ 0 w 780809"/>
              <a:gd name="connsiteY1" fmla="*/ 0 h 1347537"/>
              <a:gd name="connsiteX2" fmla="*/ 780809 w 780809"/>
              <a:gd name="connsiteY2" fmla="*/ 1347537 h 1347537"/>
              <a:gd name="connsiteX3" fmla="*/ 5487 w 780809"/>
              <a:gd name="connsiteY3" fmla="*/ 1347336 h 1347537"/>
              <a:gd name="connsiteX0" fmla="*/ 5487 w 780809"/>
              <a:gd name="connsiteY0" fmla="*/ 1353686 h 1353887"/>
              <a:gd name="connsiteX1" fmla="*/ 0 w 780809"/>
              <a:gd name="connsiteY1" fmla="*/ 0 h 1353887"/>
              <a:gd name="connsiteX2" fmla="*/ 780809 w 780809"/>
              <a:gd name="connsiteY2" fmla="*/ 1353887 h 1353887"/>
              <a:gd name="connsiteX3" fmla="*/ 5487 w 780809"/>
              <a:gd name="connsiteY3" fmla="*/ 1353686 h 1353887"/>
              <a:gd name="connsiteX0" fmla="*/ 156 w 775478"/>
              <a:gd name="connsiteY0" fmla="*/ 1360036 h 1360237"/>
              <a:gd name="connsiteX1" fmla="*/ 32769 w 775478"/>
              <a:gd name="connsiteY1" fmla="*/ 0 h 1360237"/>
              <a:gd name="connsiteX2" fmla="*/ 775478 w 775478"/>
              <a:gd name="connsiteY2" fmla="*/ 1360237 h 1360237"/>
              <a:gd name="connsiteX3" fmla="*/ 156 w 775478"/>
              <a:gd name="connsiteY3" fmla="*/ 1360036 h 1360237"/>
              <a:gd name="connsiteX0" fmla="*/ 745 w 776067"/>
              <a:gd name="connsiteY0" fmla="*/ 1360036 h 1360237"/>
              <a:gd name="connsiteX1" fmla="*/ 1608 w 776067"/>
              <a:gd name="connsiteY1" fmla="*/ 0 h 1360237"/>
              <a:gd name="connsiteX2" fmla="*/ 776067 w 776067"/>
              <a:gd name="connsiteY2" fmla="*/ 1360237 h 1360237"/>
              <a:gd name="connsiteX3" fmla="*/ 745 w 776067"/>
              <a:gd name="connsiteY3" fmla="*/ 1360036 h 1360237"/>
              <a:gd name="connsiteX0" fmla="*/ 745 w 776067"/>
              <a:gd name="connsiteY0" fmla="*/ 2027387 h 2027588"/>
              <a:gd name="connsiteX1" fmla="*/ 1608 w 776067"/>
              <a:gd name="connsiteY1" fmla="*/ 0 h 2027588"/>
              <a:gd name="connsiteX2" fmla="*/ 776067 w 776067"/>
              <a:gd name="connsiteY2" fmla="*/ 2027588 h 2027588"/>
              <a:gd name="connsiteX3" fmla="*/ 745 w 776067"/>
              <a:gd name="connsiteY3" fmla="*/ 2027387 h 2027588"/>
            </a:gdLst>
            <a:ahLst/>
            <a:cxnLst>
              <a:cxn ang="0">
                <a:pos x="connsiteX0" y="connsiteY0"/>
              </a:cxn>
              <a:cxn ang="0">
                <a:pos x="connsiteX1" y="connsiteY1"/>
              </a:cxn>
              <a:cxn ang="0">
                <a:pos x="connsiteX2" y="connsiteY2"/>
              </a:cxn>
              <a:cxn ang="0">
                <a:pos x="connsiteX3" y="connsiteY3"/>
              </a:cxn>
            </a:cxnLst>
            <a:rect l="l" t="t" r="r" b="b"/>
            <a:pathLst>
              <a:path w="776067" h="2027588">
                <a:moveTo>
                  <a:pt x="745" y="2027387"/>
                </a:moveTo>
                <a:cubicBezTo>
                  <a:pt x="-2142" y="1584625"/>
                  <a:pt x="4495" y="442762"/>
                  <a:pt x="1608" y="0"/>
                </a:cubicBezTo>
                <a:lnTo>
                  <a:pt x="776067" y="2027588"/>
                </a:lnTo>
                <a:lnTo>
                  <a:pt x="745" y="2027387"/>
                </a:lnTo>
                <a:close/>
              </a:path>
            </a:pathLst>
          </a:custGeom>
          <a:solidFill>
            <a:srgbClr val="FF4D0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latin typeface="+mj-lt"/>
            </a:endParaRPr>
          </a:p>
        </p:txBody>
      </p:sp>
      <p:sp>
        <p:nvSpPr>
          <p:cNvPr id="18" name="Text Placeholder 23"/>
          <p:cNvSpPr>
            <a:spLocks noGrp="1"/>
          </p:cNvSpPr>
          <p:nvPr>
            <p:ph type="body" sz="quarter" idx="11" hasCustomPrompt="1"/>
          </p:nvPr>
        </p:nvSpPr>
        <p:spPr>
          <a:xfrm>
            <a:off x="1160547" y="2063006"/>
            <a:ext cx="7339764" cy="1952596"/>
          </a:xfrm>
          <a:prstGeom prst="rect">
            <a:avLst/>
          </a:prstGeom>
        </p:spPr>
        <p:txBody>
          <a:bodyPr/>
          <a:lstStyle>
            <a:lvl1pPr marL="0" indent="0">
              <a:buNone/>
              <a:defRPr sz="5399" b="0" i="0" baseline="0">
                <a:solidFill>
                  <a:schemeClr val="bg1"/>
                </a:solidFill>
                <a:latin typeface="Roboto Light" charset="0"/>
                <a:ea typeface="Roboto Light" charset="0"/>
                <a:cs typeface="Roboto Light" charset="0"/>
              </a:defRPr>
            </a:lvl1pPr>
            <a:lvl2pPr marL="457108" indent="0">
              <a:buNone/>
              <a:defRPr/>
            </a:lvl2pPr>
            <a:lvl3pPr marL="914217" indent="0">
              <a:buNone/>
              <a:defRPr/>
            </a:lvl3pPr>
            <a:lvl4pPr marL="1371326" indent="0">
              <a:buNone/>
              <a:defRPr/>
            </a:lvl4pPr>
            <a:lvl5pPr marL="1828435" indent="0">
              <a:buNone/>
              <a:defRPr/>
            </a:lvl5pPr>
          </a:lstStyle>
          <a:p>
            <a:pPr lvl="0"/>
            <a:r>
              <a:rPr lang="en-US" dirty="0"/>
              <a:t>Headline goes here, </a:t>
            </a:r>
            <a:r>
              <a:rPr lang="en-US" dirty="0" err="1"/>
              <a:t>Roboto</a:t>
            </a:r>
            <a:r>
              <a:rPr lang="en-US" dirty="0"/>
              <a:t> Light 54 </a:t>
            </a:r>
            <a:r>
              <a:rPr lang="en-US" dirty="0" err="1"/>
              <a:t>pt</a:t>
            </a:r>
            <a:r>
              <a:rPr lang="en-US" dirty="0"/>
              <a:t> – up to three lines.</a:t>
            </a:r>
          </a:p>
        </p:txBody>
      </p:sp>
      <p:sp>
        <p:nvSpPr>
          <p:cNvPr id="13" name="Rectangle 5"/>
          <p:cNvSpPr/>
          <p:nvPr/>
        </p:nvSpPr>
        <p:spPr>
          <a:xfrm>
            <a:off x="0" y="5151889"/>
            <a:ext cx="2197100" cy="1704975"/>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355600 h 1270000"/>
              <a:gd name="connsiteX1" fmla="*/ 0 w 914400"/>
              <a:gd name="connsiteY1" fmla="*/ 0 h 1270000"/>
              <a:gd name="connsiteX2" fmla="*/ 914400 w 914400"/>
              <a:gd name="connsiteY2" fmla="*/ 1270000 h 1270000"/>
              <a:gd name="connsiteX3" fmla="*/ 0 w 914400"/>
              <a:gd name="connsiteY3" fmla="*/ 1270000 h 1270000"/>
              <a:gd name="connsiteX4" fmla="*/ 0 w 914400"/>
              <a:gd name="connsiteY4" fmla="*/ 355600 h 1270000"/>
              <a:gd name="connsiteX0" fmla="*/ 0 w 914400"/>
              <a:gd name="connsiteY0" fmla="*/ 352425 h 1266825"/>
              <a:gd name="connsiteX1" fmla="*/ 3175 w 914400"/>
              <a:gd name="connsiteY1" fmla="*/ 0 h 1266825"/>
              <a:gd name="connsiteX2" fmla="*/ 914400 w 914400"/>
              <a:gd name="connsiteY2" fmla="*/ 1266825 h 1266825"/>
              <a:gd name="connsiteX3" fmla="*/ 0 w 914400"/>
              <a:gd name="connsiteY3" fmla="*/ 1266825 h 1266825"/>
              <a:gd name="connsiteX4" fmla="*/ 0 w 914400"/>
              <a:gd name="connsiteY4" fmla="*/ 352425 h 1266825"/>
              <a:gd name="connsiteX0" fmla="*/ 0 w 2197100"/>
              <a:gd name="connsiteY0" fmla="*/ 352425 h 1704975"/>
              <a:gd name="connsiteX1" fmla="*/ 3175 w 2197100"/>
              <a:gd name="connsiteY1" fmla="*/ 0 h 1704975"/>
              <a:gd name="connsiteX2" fmla="*/ 2197100 w 2197100"/>
              <a:gd name="connsiteY2" fmla="*/ 1704975 h 1704975"/>
              <a:gd name="connsiteX3" fmla="*/ 0 w 2197100"/>
              <a:gd name="connsiteY3" fmla="*/ 1266825 h 1704975"/>
              <a:gd name="connsiteX4" fmla="*/ 0 w 2197100"/>
              <a:gd name="connsiteY4" fmla="*/ 352425 h 1704975"/>
              <a:gd name="connsiteX0" fmla="*/ 0 w 2197100"/>
              <a:gd name="connsiteY0" fmla="*/ 352425 h 1704975"/>
              <a:gd name="connsiteX1" fmla="*/ 3175 w 2197100"/>
              <a:gd name="connsiteY1" fmla="*/ 0 h 1704975"/>
              <a:gd name="connsiteX2" fmla="*/ 2197100 w 2197100"/>
              <a:gd name="connsiteY2" fmla="*/ 1704975 h 1704975"/>
              <a:gd name="connsiteX3" fmla="*/ 771525 w 2197100"/>
              <a:gd name="connsiteY3" fmla="*/ 1698625 h 1704975"/>
              <a:gd name="connsiteX4" fmla="*/ 0 w 2197100"/>
              <a:gd name="connsiteY4" fmla="*/ 352425 h 1704975"/>
              <a:gd name="connsiteX0" fmla="*/ 0 w 2197100"/>
              <a:gd name="connsiteY0" fmla="*/ 352425 h 1704975"/>
              <a:gd name="connsiteX1" fmla="*/ 3175 w 2197100"/>
              <a:gd name="connsiteY1" fmla="*/ 0 h 1704975"/>
              <a:gd name="connsiteX2" fmla="*/ 2197100 w 2197100"/>
              <a:gd name="connsiteY2" fmla="*/ 1704975 h 1704975"/>
              <a:gd name="connsiteX3" fmla="*/ 771525 w 2197100"/>
              <a:gd name="connsiteY3" fmla="*/ 1701800 h 1704975"/>
              <a:gd name="connsiteX4" fmla="*/ 0 w 2197100"/>
              <a:gd name="connsiteY4" fmla="*/ 352425 h 1704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1704975">
                <a:moveTo>
                  <a:pt x="0" y="352425"/>
                </a:moveTo>
                <a:cubicBezTo>
                  <a:pt x="1058" y="234950"/>
                  <a:pt x="2117" y="117475"/>
                  <a:pt x="3175" y="0"/>
                </a:cubicBezTo>
                <a:lnTo>
                  <a:pt x="2197100" y="1704975"/>
                </a:lnTo>
                <a:lnTo>
                  <a:pt x="771525" y="1701800"/>
                </a:lnTo>
                <a:lnTo>
                  <a:pt x="0" y="3524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5"/>
          <p:cNvSpPr/>
          <p:nvPr/>
        </p:nvSpPr>
        <p:spPr>
          <a:xfrm>
            <a:off x="5547870" y="1173204"/>
            <a:ext cx="6650458" cy="5684796"/>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355600 h 1270000"/>
              <a:gd name="connsiteX1" fmla="*/ 0 w 914400"/>
              <a:gd name="connsiteY1" fmla="*/ 0 h 1270000"/>
              <a:gd name="connsiteX2" fmla="*/ 914400 w 914400"/>
              <a:gd name="connsiteY2" fmla="*/ 1270000 h 1270000"/>
              <a:gd name="connsiteX3" fmla="*/ 0 w 914400"/>
              <a:gd name="connsiteY3" fmla="*/ 1270000 h 1270000"/>
              <a:gd name="connsiteX4" fmla="*/ 0 w 914400"/>
              <a:gd name="connsiteY4" fmla="*/ 355600 h 1270000"/>
              <a:gd name="connsiteX0" fmla="*/ 0 w 914400"/>
              <a:gd name="connsiteY0" fmla="*/ 352425 h 1266825"/>
              <a:gd name="connsiteX1" fmla="*/ 3175 w 914400"/>
              <a:gd name="connsiteY1" fmla="*/ 0 h 1266825"/>
              <a:gd name="connsiteX2" fmla="*/ 914400 w 914400"/>
              <a:gd name="connsiteY2" fmla="*/ 1266825 h 1266825"/>
              <a:gd name="connsiteX3" fmla="*/ 0 w 914400"/>
              <a:gd name="connsiteY3" fmla="*/ 1266825 h 1266825"/>
              <a:gd name="connsiteX4" fmla="*/ 0 w 914400"/>
              <a:gd name="connsiteY4" fmla="*/ 352425 h 1266825"/>
              <a:gd name="connsiteX0" fmla="*/ 0 w 2197100"/>
              <a:gd name="connsiteY0" fmla="*/ 352425 h 1704975"/>
              <a:gd name="connsiteX1" fmla="*/ 3175 w 2197100"/>
              <a:gd name="connsiteY1" fmla="*/ 0 h 1704975"/>
              <a:gd name="connsiteX2" fmla="*/ 2197100 w 2197100"/>
              <a:gd name="connsiteY2" fmla="*/ 1704975 h 1704975"/>
              <a:gd name="connsiteX3" fmla="*/ 0 w 2197100"/>
              <a:gd name="connsiteY3" fmla="*/ 1266825 h 1704975"/>
              <a:gd name="connsiteX4" fmla="*/ 0 w 2197100"/>
              <a:gd name="connsiteY4" fmla="*/ 352425 h 1704975"/>
              <a:gd name="connsiteX0" fmla="*/ 0 w 2197100"/>
              <a:gd name="connsiteY0" fmla="*/ 352425 h 1704975"/>
              <a:gd name="connsiteX1" fmla="*/ 3175 w 2197100"/>
              <a:gd name="connsiteY1" fmla="*/ 0 h 1704975"/>
              <a:gd name="connsiteX2" fmla="*/ 2197100 w 2197100"/>
              <a:gd name="connsiteY2" fmla="*/ 1704975 h 1704975"/>
              <a:gd name="connsiteX3" fmla="*/ 771525 w 2197100"/>
              <a:gd name="connsiteY3" fmla="*/ 1698625 h 1704975"/>
              <a:gd name="connsiteX4" fmla="*/ 0 w 2197100"/>
              <a:gd name="connsiteY4" fmla="*/ 352425 h 1704975"/>
              <a:gd name="connsiteX0" fmla="*/ 0 w 2197100"/>
              <a:gd name="connsiteY0" fmla="*/ 352425 h 1704975"/>
              <a:gd name="connsiteX1" fmla="*/ 3175 w 2197100"/>
              <a:gd name="connsiteY1" fmla="*/ 0 h 1704975"/>
              <a:gd name="connsiteX2" fmla="*/ 2197100 w 2197100"/>
              <a:gd name="connsiteY2" fmla="*/ 1704975 h 1704975"/>
              <a:gd name="connsiteX3" fmla="*/ 771525 w 2197100"/>
              <a:gd name="connsiteY3" fmla="*/ 1701800 h 1704975"/>
              <a:gd name="connsiteX4" fmla="*/ 0 w 2197100"/>
              <a:gd name="connsiteY4" fmla="*/ 352425 h 1704975"/>
              <a:gd name="connsiteX0" fmla="*/ 0 w 4229735"/>
              <a:gd name="connsiteY0" fmla="*/ 3888105 h 5240655"/>
              <a:gd name="connsiteX1" fmla="*/ 4229735 w 4229735"/>
              <a:gd name="connsiteY1" fmla="*/ 0 h 5240655"/>
              <a:gd name="connsiteX2" fmla="*/ 2197100 w 4229735"/>
              <a:gd name="connsiteY2" fmla="*/ 5240655 h 5240655"/>
              <a:gd name="connsiteX3" fmla="*/ 771525 w 4229735"/>
              <a:gd name="connsiteY3" fmla="*/ 5237480 h 5240655"/>
              <a:gd name="connsiteX4" fmla="*/ 0 w 4229735"/>
              <a:gd name="connsiteY4" fmla="*/ 3888105 h 5240655"/>
              <a:gd name="connsiteX0" fmla="*/ 2418715 w 6648450"/>
              <a:gd name="connsiteY0" fmla="*/ 3888105 h 5240655"/>
              <a:gd name="connsiteX1" fmla="*/ 6648450 w 6648450"/>
              <a:gd name="connsiteY1" fmla="*/ 0 h 5240655"/>
              <a:gd name="connsiteX2" fmla="*/ 4615815 w 6648450"/>
              <a:gd name="connsiteY2" fmla="*/ 5240655 h 5240655"/>
              <a:gd name="connsiteX3" fmla="*/ 0 w 6648450"/>
              <a:gd name="connsiteY3" fmla="*/ 5227320 h 5240655"/>
              <a:gd name="connsiteX4" fmla="*/ 2418715 w 6648450"/>
              <a:gd name="connsiteY4" fmla="*/ 3888105 h 5240655"/>
              <a:gd name="connsiteX0" fmla="*/ 2439035 w 6648450"/>
              <a:gd name="connsiteY0" fmla="*/ 4761865 h 5240655"/>
              <a:gd name="connsiteX1" fmla="*/ 6648450 w 6648450"/>
              <a:gd name="connsiteY1" fmla="*/ 0 h 5240655"/>
              <a:gd name="connsiteX2" fmla="*/ 4615815 w 6648450"/>
              <a:gd name="connsiteY2" fmla="*/ 5240655 h 5240655"/>
              <a:gd name="connsiteX3" fmla="*/ 0 w 6648450"/>
              <a:gd name="connsiteY3" fmla="*/ 5227320 h 5240655"/>
              <a:gd name="connsiteX4" fmla="*/ 2439035 w 6648450"/>
              <a:gd name="connsiteY4" fmla="*/ 4761865 h 5240655"/>
              <a:gd name="connsiteX0" fmla="*/ 1006475 w 6648450"/>
              <a:gd name="connsiteY0" fmla="*/ 4863465 h 5240655"/>
              <a:gd name="connsiteX1" fmla="*/ 6648450 w 6648450"/>
              <a:gd name="connsiteY1" fmla="*/ 0 h 5240655"/>
              <a:gd name="connsiteX2" fmla="*/ 4615815 w 6648450"/>
              <a:gd name="connsiteY2" fmla="*/ 5240655 h 5240655"/>
              <a:gd name="connsiteX3" fmla="*/ 0 w 6648450"/>
              <a:gd name="connsiteY3" fmla="*/ 5227320 h 5240655"/>
              <a:gd name="connsiteX4" fmla="*/ 1006475 w 6648450"/>
              <a:gd name="connsiteY4" fmla="*/ 4863465 h 5240655"/>
              <a:gd name="connsiteX0" fmla="*/ 1047726 w 6689701"/>
              <a:gd name="connsiteY0" fmla="*/ 4863465 h 5241071"/>
              <a:gd name="connsiteX1" fmla="*/ 6689701 w 6689701"/>
              <a:gd name="connsiteY1" fmla="*/ 0 h 5241071"/>
              <a:gd name="connsiteX2" fmla="*/ 4657066 w 6689701"/>
              <a:gd name="connsiteY2" fmla="*/ 5240655 h 5241071"/>
              <a:gd name="connsiteX3" fmla="*/ 0 w 6689701"/>
              <a:gd name="connsiteY3" fmla="*/ 5241071 h 5241071"/>
              <a:gd name="connsiteX4" fmla="*/ 1047726 w 6689701"/>
              <a:gd name="connsiteY4" fmla="*/ 4863465 h 5241071"/>
              <a:gd name="connsiteX0" fmla="*/ 1047726 w 6689701"/>
              <a:gd name="connsiteY0" fmla="*/ 4864273 h 5241879"/>
              <a:gd name="connsiteX1" fmla="*/ 1064227 w 6689701"/>
              <a:gd name="connsiteY1" fmla="*/ 4840402 h 5241879"/>
              <a:gd name="connsiteX2" fmla="*/ 6689701 w 6689701"/>
              <a:gd name="connsiteY2" fmla="*/ 808 h 5241879"/>
              <a:gd name="connsiteX3" fmla="*/ 4657066 w 6689701"/>
              <a:gd name="connsiteY3" fmla="*/ 5241463 h 5241879"/>
              <a:gd name="connsiteX4" fmla="*/ 0 w 6689701"/>
              <a:gd name="connsiteY4" fmla="*/ 5241879 h 5241879"/>
              <a:gd name="connsiteX5" fmla="*/ 1047726 w 6689701"/>
              <a:gd name="connsiteY5" fmla="*/ 4864273 h 5241879"/>
              <a:gd name="connsiteX0" fmla="*/ 882722 w 6689701"/>
              <a:gd name="connsiteY0" fmla="*/ 4933025 h 5241879"/>
              <a:gd name="connsiteX1" fmla="*/ 1064227 w 6689701"/>
              <a:gd name="connsiteY1" fmla="*/ 4840402 h 5241879"/>
              <a:gd name="connsiteX2" fmla="*/ 6689701 w 6689701"/>
              <a:gd name="connsiteY2" fmla="*/ 808 h 5241879"/>
              <a:gd name="connsiteX3" fmla="*/ 4657066 w 6689701"/>
              <a:gd name="connsiteY3" fmla="*/ 5241463 h 5241879"/>
              <a:gd name="connsiteX4" fmla="*/ 0 w 6689701"/>
              <a:gd name="connsiteY4" fmla="*/ 5241879 h 5241879"/>
              <a:gd name="connsiteX5" fmla="*/ 882722 w 6689701"/>
              <a:gd name="connsiteY5" fmla="*/ 4933025 h 5241879"/>
              <a:gd name="connsiteX0" fmla="*/ 882722 w 6689701"/>
              <a:gd name="connsiteY0" fmla="*/ 4933886 h 5242740"/>
              <a:gd name="connsiteX1" fmla="*/ 3360540 w 6689701"/>
              <a:gd name="connsiteY1" fmla="*/ 2703079 h 5242740"/>
              <a:gd name="connsiteX2" fmla="*/ 6689701 w 6689701"/>
              <a:gd name="connsiteY2" fmla="*/ 1669 h 5242740"/>
              <a:gd name="connsiteX3" fmla="*/ 4657066 w 6689701"/>
              <a:gd name="connsiteY3" fmla="*/ 5242324 h 5242740"/>
              <a:gd name="connsiteX4" fmla="*/ 0 w 6689701"/>
              <a:gd name="connsiteY4" fmla="*/ 5242740 h 5242740"/>
              <a:gd name="connsiteX5" fmla="*/ 882722 w 6689701"/>
              <a:gd name="connsiteY5" fmla="*/ 4933886 h 5242740"/>
              <a:gd name="connsiteX0" fmla="*/ 882722 w 6689701"/>
              <a:gd name="connsiteY0" fmla="*/ 4933945 h 5242799"/>
              <a:gd name="connsiteX1" fmla="*/ 3360540 w 6689701"/>
              <a:gd name="connsiteY1" fmla="*/ 2703138 h 5242799"/>
              <a:gd name="connsiteX2" fmla="*/ 6689701 w 6689701"/>
              <a:gd name="connsiteY2" fmla="*/ 1728 h 5242799"/>
              <a:gd name="connsiteX3" fmla="*/ 4657066 w 6689701"/>
              <a:gd name="connsiteY3" fmla="*/ 5242383 h 5242799"/>
              <a:gd name="connsiteX4" fmla="*/ 0 w 6689701"/>
              <a:gd name="connsiteY4" fmla="*/ 5242799 h 5242799"/>
              <a:gd name="connsiteX5" fmla="*/ 882722 w 6689701"/>
              <a:gd name="connsiteY5" fmla="*/ 4933945 h 5242799"/>
              <a:gd name="connsiteX0" fmla="*/ 882722 w 6951586"/>
              <a:gd name="connsiteY0" fmla="*/ 5684542 h 5993396"/>
              <a:gd name="connsiteX1" fmla="*/ 6653755 w 6951586"/>
              <a:gd name="connsiteY1" fmla="*/ 311775 h 5993396"/>
              <a:gd name="connsiteX2" fmla="*/ 6689701 w 6951586"/>
              <a:gd name="connsiteY2" fmla="*/ 752325 h 5993396"/>
              <a:gd name="connsiteX3" fmla="*/ 4657066 w 6951586"/>
              <a:gd name="connsiteY3" fmla="*/ 5992980 h 5993396"/>
              <a:gd name="connsiteX4" fmla="*/ 0 w 6951586"/>
              <a:gd name="connsiteY4" fmla="*/ 5993396 h 5993396"/>
              <a:gd name="connsiteX5" fmla="*/ 882722 w 6951586"/>
              <a:gd name="connsiteY5" fmla="*/ 5684542 h 5993396"/>
              <a:gd name="connsiteX0" fmla="*/ 882722 w 6689701"/>
              <a:gd name="connsiteY0" fmla="*/ 5372767 h 5681621"/>
              <a:gd name="connsiteX1" fmla="*/ 6653755 w 6689701"/>
              <a:gd name="connsiteY1" fmla="*/ 0 h 5681621"/>
              <a:gd name="connsiteX2" fmla="*/ 6689701 w 6689701"/>
              <a:gd name="connsiteY2" fmla="*/ 440550 h 5681621"/>
              <a:gd name="connsiteX3" fmla="*/ 4657066 w 6689701"/>
              <a:gd name="connsiteY3" fmla="*/ 5681205 h 5681621"/>
              <a:gd name="connsiteX4" fmla="*/ 0 w 6689701"/>
              <a:gd name="connsiteY4" fmla="*/ 5681621 h 5681621"/>
              <a:gd name="connsiteX5" fmla="*/ 882722 w 6689701"/>
              <a:gd name="connsiteY5" fmla="*/ 5372767 h 5681621"/>
              <a:gd name="connsiteX0" fmla="*/ 882722 w 6692133"/>
              <a:gd name="connsiteY0" fmla="*/ 5372767 h 5681621"/>
              <a:gd name="connsiteX1" fmla="*/ 6653755 w 6692133"/>
              <a:gd name="connsiteY1" fmla="*/ 0 h 5681621"/>
              <a:gd name="connsiteX2" fmla="*/ 6689701 w 6692133"/>
              <a:gd name="connsiteY2" fmla="*/ 440550 h 5681621"/>
              <a:gd name="connsiteX3" fmla="*/ 4657066 w 6692133"/>
              <a:gd name="connsiteY3" fmla="*/ 5681205 h 5681621"/>
              <a:gd name="connsiteX4" fmla="*/ 0 w 6692133"/>
              <a:gd name="connsiteY4" fmla="*/ 5681621 h 5681621"/>
              <a:gd name="connsiteX5" fmla="*/ 882722 w 6692133"/>
              <a:gd name="connsiteY5" fmla="*/ 5372767 h 5681621"/>
              <a:gd name="connsiteX0" fmla="*/ 882722 w 6653957"/>
              <a:gd name="connsiteY0" fmla="*/ 5372767 h 5681621"/>
              <a:gd name="connsiteX1" fmla="*/ 6653755 w 6653957"/>
              <a:gd name="connsiteY1" fmla="*/ 0 h 5681621"/>
              <a:gd name="connsiteX2" fmla="*/ 6545322 w 6653957"/>
              <a:gd name="connsiteY2" fmla="*/ 536803 h 5681621"/>
              <a:gd name="connsiteX3" fmla="*/ 4657066 w 6653957"/>
              <a:gd name="connsiteY3" fmla="*/ 5681205 h 5681621"/>
              <a:gd name="connsiteX4" fmla="*/ 0 w 6653957"/>
              <a:gd name="connsiteY4" fmla="*/ 5681621 h 5681621"/>
              <a:gd name="connsiteX5" fmla="*/ 882722 w 6653957"/>
              <a:gd name="connsiteY5" fmla="*/ 5372767 h 5681621"/>
              <a:gd name="connsiteX0" fmla="*/ 882722 w 6661976"/>
              <a:gd name="connsiteY0" fmla="*/ 5372767 h 5681621"/>
              <a:gd name="connsiteX1" fmla="*/ 6653755 w 6661976"/>
              <a:gd name="connsiteY1" fmla="*/ 0 h 5681621"/>
              <a:gd name="connsiteX2" fmla="*/ 6655325 w 6661976"/>
              <a:gd name="connsiteY2" fmla="*/ 474927 h 5681621"/>
              <a:gd name="connsiteX3" fmla="*/ 4657066 w 6661976"/>
              <a:gd name="connsiteY3" fmla="*/ 5681205 h 5681621"/>
              <a:gd name="connsiteX4" fmla="*/ 0 w 6661976"/>
              <a:gd name="connsiteY4" fmla="*/ 5681621 h 5681621"/>
              <a:gd name="connsiteX5" fmla="*/ 882722 w 6661976"/>
              <a:gd name="connsiteY5" fmla="*/ 5372767 h 5681621"/>
              <a:gd name="connsiteX0" fmla="*/ 882722 w 6655325"/>
              <a:gd name="connsiteY0" fmla="*/ 5372767 h 5681621"/>
              <a:gd name="connsiteX1" fmla="*/ 6653755 w 6655325"/>
              <a:gd name="connsiteY1" fmla="*/ 0 h 5681621"/>
              <a:gd name="connsiteX2" fmla="*/ 6655325 w 6655325"/>
              <a:gd name="connsiteY2" fmla="*/ 474927 h 5681621"/>
              <a:gd name="connsiteX3" fmla="*/ 4657066 w 6655325"/>
              <a:gd name="connsiteY3" fmla="*/ 5681205 h 5681621"/>
              <a:gd name="connsiteX4" fmla="*/ 0 w 6655325"/>
              <a:gd name="connsiteY4" fmla="*/ 5681621 h 5681621"/>
              <a:gd name="connsiteX5" fmla="*/ 882722 w 6655325"/>
              <a:gd name="connsiteY5" fmla="*/ 5372767 h 5681621"/>
              <a:gd name="connsiteX0" fmla="*/ 882722 w 6656251"/>
              <a:gd name="connsiteY0" fmla="*/ 5372767 h 5681621"/>
              <a:gd name="connsiteX1" fmla="*/ 6653755 w 6656251"/>
              <a:gd name="connsiteY1" fmla="*/ 0 h 5681621"/>
              <a:gd name="connsiteX2" fmla="*/ 6655325 w 6656251"/>
              <a:gd name="connsiteY2" fmla="*/ 474927 h 5681621"/>
              <a:gd name="connsiteX3" fmla="*/ 4657066 w 6656251"/>
              <a:gd name="connsiteY3" fmla="*/ 5681205 h 5681621"/>
              <a:gd name="connsiteX4" fmla="*/ 0 w 6656251"/>
              <a:gd name="connsiteY4" fmla="*/ 5681621 h 5681621"/>
              <a:gd name="connsiteX5" fmla="*/ 882722 w 6656251"/>
              <a:gd name="connsiteY5" fmla="*/ 5372767 h 5681621"/>
              <a:gd name="connsiteX0" fmla="*/ 882722 w 6656251"/>
              <a:gd name="connsiteY0" fmla="*/ 5372767 h 5681621"/>
              <a:gd name="connsiteX1" fmla="*/ 6653755 w 6656251"/>
              <a:gd name="connsiteY1" fmla="*/ 0 h 5681621"/>
              <a:gd name="connsiteX2" fmla="*/ 6655325 w 6656251"/>
              <a:gd name="connsiteY2" fmla="*/ 474927 h 5681621"/>
              <a:gd name="connsiteX3" fmla="*/ 4657066 w 6656251"/>
              <a:gd name="connsiteY3" fmla="*/ 5681205 h 5681621"/>
              <a:gd name="connsiteX4" fmla="*/ 0 w 6656251"/>
              <a:gd name="connsiteY4" fmla="*/ 5681621 h 5681621"/>
              <a:gd name="connsiteX5" fmla="*/ 882722 w 6656251"/>
              <a:gd name="connsiteY5" fmla="*/ 5372767 h 5681621"/>
              <a:gd name="connsiteX0" fmla="*/ 882722 w 6661525"/>
              <a:gd name="connsiteY0" fmla="*/ 5375942 h 5684796"/>
              <a:gd name="connsiteX1" fmla="*/ 6660105 w 6661525"/>
              <a:gd name="connsiteY1" fmla="*/ 0 h 5684796"/>
              <a:gd name="connsiteX2" fmla="*/ 6655325 w 6661525"/>
              <a:gd name="connsiteY2" fmla="*/ 478102 h 5684796"/>
              <a:gd name="connsiteX3" fmla="*/ 4657066 w 6661525"/>
              <a:gd name="connsiteY3" fmla="*/ 5684380 h 5684796"/>
              <a:gd name="connsiteX4" fmla="*/ 0 w 6661525"/>
              <a:gd name="connsiteY4" fmla="*/ 5684796 h 5684796"/>
              <a:gd name="connsiteX5" fmla="*/ 882722 w 6661525"/>
              <a:gd name="connsiteY5" fmla="*/ 5375942 h 5684796"/>
              <a:gd name="connsiteX0" fmla="*/ 882722 w 6660105"/>
              <a:gd name="connsiteY0" fmla="*/ 5375942 h 5684796"/>
              <a:gd name="connsiteX1" fmla="*/ 6660105 w 6660105"/>
              <a:gd name="connsiteY1" fmla="*/ 0 h 5684796"/>
              <a:gd name="connsiteX2" fmla="*/ 6655325 w 6660105"/>
              <a:gd name="connsiteY2" fmla="*/ 478102 h 5684796"/>
              <a:gd name="connsiteX3" fmla="*/ 4657066 w 6660105"/>
              <a:gd name="connsiteY3" fmla="*/ 5684380 h 5684796"/>
              <a:gd name="connsiteX4" fmla="*/ 0 w 6660105"/>
              <a:gd name="connsiteY4" fmla="*/ 5684796 h 5684796"/>
              <a:gd name="connsiteX5" fmla="*/ 882722 w 6660105"/>
              <a:gd name="connsiteY5" fmla="*/ 5375942 h 5684796"/>
              <a:gd name="connsiteX0" fmla="*/ 882722 w 6661675"/>
              <a:gd name="connsiteY0" fmla="*/ 5375942 h 5684796"/>
              <a:gd name="connsiteX1" fmla="*/ 6660105 w 6661675"/>
              <a:gd name="connsiteY1" fmla="*/ 0 h 5684796"/>
              <a:gd name="connsiteX2" fmla="*/ 6661675 w 6661675"/>
              <a:gd name="connsiteY2" fmla="*/ 468577 h 5684796"/>
              <a:gd name="connsiteX3" fmla="*/ 4657066 w 6661675"/>
              <a:gd name="connsiteY3" fmla="*/ 5684380 h 5684796"/>
              <a:gd name="connsiteX4" fmla="*/ 0 w 6661675"/>
              <a:gd name="connsiteY4" fmla="*/ 5684796 h 5684796"/>
              <a:gd name="connsiteX5" fmla="*/ 882722 w 6661675"/>
              <a:gd name="connsiteY5" fmla="*/ 5375942 h 5684796"/>
              <a:gd name="connsiteX0" fmla="*/ 882722 w 6661675"/>
              <a:gd name="connsiteY0" fmla="*/ 5375942 h 5684796"/>
              <a:gd name="connsiteX1" fmla="*/ 6660105 w 6661675"/>
              <a:gd name="connsiteY1" fmla="*/ 0 h 5684796"/>
              <a:gd name="connsiteX2" fmla="*/ 6661675 w 6661675"/>
              <a:gd name="connsiteY2" fmla="*/ 468577 h 5684796"/>
              <a:gd name="connsiteX3" fmla="*/ 4657066 w 6661675"/>
              <a:gd name="connsiteY3" fmla="*/ 5684380 h 5684796"/>
              <a:gd name="connsiteX4" fmla="*/ 0 w 6661675"/>
              <a:gd name="connsiteY4" fmla="*/ 5684796 h 5684796"/>
              <a:gd name="connsiteX5" fmla="*/ 882722 w 6661675"/>
              <a:gd name="connsiteY5" fmla="*/ 5375942 h 5684796"/>
              <a:gd name="connsiteX0" fmla="*/ 882722 w 6661675"/>
              <a:gd name="connsiteY0" fmla="*/ 5375942 h 5684796"/>
              <a:gd name="connsiteX1" fmla="*/ 6660105 w 6661675"/>
              <a:gd name="connsiteY1" fmla="*/ 0 h 5684796"/>
              <a:gd name="connsiteX2" fmla="*/ 6661675 w 6661675"/>
              <a:gd name="connsiteY2" fmla="*/ 468577 h 5684796"/>
              <a:gd name="connsiteX3" fmla="*/ 4657066 w 6661675"/>
              <a:gd name="connsiteY3" fmla="*/ 5684380 h 5684796"/>
              <a:gd name="connsiteX4" fmla="*/ 0 w 6661675"/>
              <a:gd name="connsiteY4" fmla="*/ 5684796 h 5684796"/>
              <a:gd name="connsiteX5" fmla="*/ 882722 w 6661675"/>
              <a:gd name="connsiteY5" fmla="*/ 5375942 h 5684796"/>
              <a:gd name="connsiteX0" fmla="*/ 882722 w 6661675"/>
              <a:gd name="connsiteY0" fmla="*/ 5375942 h 5684796"/>
              <a:gd name="connsiteX1" fmla="*/ 6660105 w 6661675"/>
              <a:gd name="connsiteY1" fmla="*/ 0 h 5684796"/>
              <a:gd name="connsiteX2" fmla="*/ 6661675 w 6661675"/>
              <a:gd name="connsiteY2" fmla="*/ 468577 h 5684796"/>
              <a:gd name="connsiteX3" fmla="*/ 4657066 w 6661675"/>
              <a:gd name="connsiteY3" fmla="*/ 5684380 h 5684796"/>
              <a:gd name="connsiteX4" fmla="*/ 0 w 6661675"/>
              <a:gd name="connsiteY4" fmla="*/ 5684796 h 5684796"/>
              <a:gd name="connsiteX5" fmla="*/ 882722 w 6661675"/>
              <a:gd name="connsiteY5" fmla="*/ 5375942 h 5684796"/>
              <a:gd name="connsiteX0" fmla="*/ 882722 w 6661675"/>
              <a:gd name="connsiteY0" fmla="*/ 5375942 h 5684796"/>
              <a:gd name="connsiteX1" fmla="*/ 6660105 w 6661675"/>
              <a:gd name="connsiteY1" fmla="*/ 0 h 5684796"/>
              <a:gd name="connsiteX2" fmla="*/ 6661675 w 6661675"/>
              <a:gd name="connsiteY2" fmla="*/ 468577 h 5684796"/>
              <a:gd name="connsiteX3" fmla="*/ 6650458 w 6661675"/>
              <a:gd name="connsiteY3" fmla="*/ 5684380 h 5684796"/>
              <a:gd name="connsiteX4" fmla="*/ 0 w 6661675"/>
              <a:gd name="connsiteY4" fmla="*/ 5684796 h 5684796"/>
              <a:gd name="connsiteX5" fmla="*/ 882722 w 6661675"/>
              <a:gd name="connsiteY5" fmla="*/ 5375942 h 5684796"/>
              <a:gd name="connsiteX0" fmla="*/ 882722 w 6660105"/>
              <a:gd name="connsiteY0" fmla="*/ 5375942 h 5684796"/>
              <a:gd name="connsiteX1" fmla="*/ 6660105 w 6660105"/>
              <a:gd name="connsiteY1" fmla="*/ 0 h 5684796"/>
              <a:gd name="connsiteX2" fmla="*/ 6648975 w 6660105"/>
              <a:gd name="connsiteY2" fmla="*/ 474927 h 5684796"/>
              <a:gd name="connsiteX3" fmla="*/ 6650458 w 6660105"/>
              <a:gd name="connsiteY3" fmla="*/ 5684380 h 5684796"/>
              <a:gd name="connsiteX4" fmla="*/ 0 w 6660105"/>
              <a:gd name="connsiteY4" fmla="*/ 5684796 h 5684796"/>
              <a:gd name="connsiteX5" fmla="*/ 882722 w 6660105"/>
              <a:gd name="connsiteY5" fmla="*/ 5375942 h 5684796"/>
              <a:gd name="connsiteX0" fmla="*/ 882722 w 6650458"/>
              <a:gd name="connsiteY0" fmla="*/ 5375942 h 5684796"/>
              <a:gd name="connsiteX1" fmla="*/ 6647405 w 6650458"/>
              <a:gd name="connsiteY1" fmla="*/ 0 h 5684796"/>
              <a:gd name="connsiteX2" fmla="*/ 6648975 w 6650458"/>
              <a:gd name="connsiteY2" fmla="*/ 474927 h 5684796"/>
              <a:gd name="connsiteX3" fmla="*/ 6650458 w 6650458"/>
              <a:gd name="connsiteY3" fmla="*/ 5684380 h 5684796"/>
              <a:gd name="connsiteX4" fmla="*/ 0 w 6650458"/>
              <a:gd name="connsiteY4" fmla="*/ 5684796 h 5684796"/>
              <a:gd name="connsiteX5" fmla="*/ 882722 w 6650458"/>
              <a:gd name="connsiteY5" fmla="*/ 5375942 h 568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0458" h="5684796">
                <a:moveTo>
                  <a:pt x="882722" y="5375942"/>
                </a:moveTo>
                <a:cubicBezTo>
                  <a:pt x="1060093" y="5309029"/>
                  <a:pt x="5653101" y="899477"/>
                  <a:pt x="6647405" y="0"/>
                </a:cubicBezTo>
                <a:cubicBezTo>
                  <a:pt x="6643182" y="184797"/>
                  <a:pt x="6647717" y="137848"/>
                  <a:pt x="6648975" y="474927"/>
                </a:cubicBezTo>
                <a:cubicBezTo>
                  <a:pt x="6649469" y="2211411"/>
                  <a:pt x="6649964" y="3947896"/>
                  <a:pt x="6650458" y="5684380"/>
                </a:cubicBezTo>
                <a:lnTo>
                  <a:pt x="0" y="5684796"/>
                </a:lnTo>
                <a:lnTo>
                  <a:pt x="882722" y="53759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4"/>
          <p:cNvSpPr/>
          <p:nvPr/>
        </p:nvSpPr>
        <p:spPr>
          <a:xfrm flipH="1">
            <a:off x="10209022" y="1656809"/>
            <a:ext cx="1990111" cy="5199455"/>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8662 w 1069366"/>
              <a:gd name="connsiteY0" fmla="*/ 1328286 h 1328286"/>
              <a:gd name="connsiteX1" fmla="*/ 0 w 1069366"/>
              <a:gd name="connsiteY1" fmla="*/ 0 h 1328286"/>
              <a:gd name="connsiteX2" fmla="*/ 1069366 w 1069366"/>
              <a:gd name="connsiteY2" fmla="*/ 1328286 h 1328286"/>
              <a:gd name="connsiteX3" fmla="*/ 8662 w 1069366"/>
              <a:gd name="connsiteY3" fmla="*/ 1328286 h 1328286"/>
              <a:gd name="connsiteX0" fmla="*/ 8662 w 578478"/>
              <a:gd name="connsiteY0" fmla="*/ 1328286 h 1337911"/>
              <a:gd name="connsiteX1" fmla="*/ 0 w 578478"/>
              <a:gd name="connsiteY1" fmla="*/ 0 h 1337911"/>
              <a:gd name="connsiteX2" fmla="*/ 578478 w 578478"/>
              <a:gd name="connsiteY2" fmla="*/ 1337911 h 1337911"/>
              <a:gd name="connsiteX3" fmla="*/ 8662 w 578478"/>
              <a:gd name="connsiteY3" fmla="*/ 1328286 h 1337911"/>
              <a:gd name="connsiteX0" fmla="*/ 8662 w 799859"/>
              <a:gd name="connsiteY0" fmla="*/ 1328286 h 1347537"/>
              <a:gd name="connsiteX1" fmla="*/ 0 w 799859"/>
              <a:gd name="connsiteY1" fmla="*/ 0 h 1347537"/>
              <a:gd name="connsiteX2" fmla="*/ 799859 w 799859"/>
              <a:gd name="connsiteY2" fmla="*/ 1347537 h 1347537"/>
              <a:gd name="connsiteX3" fmla="*/ 8662 w 799859"/>
              <a:gd name="connsiteY3" fmla="*/ 1328286 h 1347537"/>
              <a:gd name="connsiteX0" fmla="*/ 8662 w 758584"/>
              <a:gd name="connsiteY0" fmla="*/ 1328286 h 1328286"/>
              <a:gd name="connsiteX1" fmla="*/ 0 w 758584"/>
              <a:gd name="connsiteY1" fmla="*/ 0 h 1328286"/>
              <a:gd name="connsiteX2" fmla="*/ 758584 w 758584"/>
              <a:gd name="connsiteY2" fmla="*/ 1242762 h 1328286"/>
              <a:gd name="connsiteX3" fmla="*/ 8662 w 758584"/>
              <a:gd name="connsiteY3" fmla="*/ 1328286 h 1328286"/>
              <a:gd name="connsiteX0" fmla="*/ 8662 w 783984"/>
              <a:gd name="connsiteY0" fmla="*/ 1328286 h 1328487"/>
              <a:gd name="connsiteX1" fmla="*/ 0 w 783984"/>
              <a:gd name="connsiteY1" fmla="*/ 0 h 1328487"/>
              <a:gd name="connsiteX2" fmla="*/ 783984 w 783984"/>
              <a:gd name="connsiteY2" fmla="*/ 1328487 h 1328487"/>
              <a:gd name="connsiteX3" fmla="*/ 8662 w 783984"/>
              <a:gd name="connsiteY3" fmla="*/ 1328286 h 1328487"/>
              <a:gd name="connsiteX0" fmla="*/ 5487 w 780809"/>
              <a:gd name="connsiteY0" fmla="*/ 1347336 h 1347537"/>
              <a:gd name="connsiteX1" fmla="*/ 0 w 780809"/>
              <a:gd name="connsiteY1" fmla="*/ 0 h 1347537"/>
              <a:gd name="connsiteX2" fmla="*/ 780809 w 780809"/>
              <a:gd name="connsiteY2" fmla="*/ 1347537 h 1347537"/>
              <a:gd name="connsiteX3" fmla="*/ 5487 w 780809"/>
              <a:gd name="connsiteY3" fmla="*/ 1347336 h 1347537"/>
              <a:gd name="connsiteX0" fmla="*/ 5487 w 780809"/>
              <a:gd name="connsiteY0" fmla="*/ 1353686 h 1353887"/>
              <a:gd name="connsiteX1" fmla="*/ 0 w 780809"/>
              <a:gd name="connsiteY1" fmla="*/ 0 h 1353887"/>
              <a:gd name="connsiteX2" fmla="*/ 780809 w 780809"/>
              <a:gd name="connsiteY2" fmla="*/ 1353887 h 1353887"/>
              <a:gd name="connsiteX3" fmla="*/ 5487 w 780809"/>
              <a:gd name="connsiteY3" fmla="*/ 1353686 h 1353887"/>
              <a:gd name="connsiteX0" fmla="*/ 156 w 775478"/>
              <a:gd name="connsiteY0" fmla="*/ 1360036 h 1360237"/>
              <a:gd name="connsiteX1" fmla="*/ 32769 w 775478"/>
              <a:gd name="connsiteY1" fmla="*/ 0 h 1360237"/>
              <a:gd name="connsiteX2" fmla="*/ 775478 w 775478"/>
              <a:gd name="connsiteY2" fmla="*/ 1360237 h 1360237"/>
              <a:gd name="connsiteX3" fmla="*/ 156 w 775478"/>
              <a:gd name="connsiteY3" fmla="*/ 1360036 h 1360237"/>
              <a:gd name="connsiteX0" fmla="*/ 745 w 776067"/>
              <a:gd name="connsiteY0" fmla="*/ 1360036 h 1360237"/>
              <a:gd name="connsiteX1" fmla="*/ 1608 w 776067"/>
              <a:gd name="connsiteY1" fmla="*/ 0 h 1360237"/>
              <a:gd name="connsiteX2" fmla="*/ 776067 w 776067"/>
              <a:gd name="connsiteY2" fmla="*/ 1360237 h 1360237"/>
              <a:gd name="connsiteX3" fmla="*/ 745 w 776067"/>
              <a:gd name="connsiteY3" fmla="*/ 1360036 h 1360237"/>
              <a:gd name="connsiteX0" fmla="*/ 745 w 776067"/>
              <a:gd name="connsiteY0" fmla="*/ 2027387 h 2027588"/>
              <a:gd name="connsiteX1" fmla="*/ 1608 w 776067"/>
              <a:gd name="connsiteY1" fmla="*/ 0 h 2027588"/>
              <a:gd name="connsiteX2" fmla="*/ 776067 w 776067"/>
              <a:gd name="connsiteY2" fmla="*/ 2027588 h 2027588"/>
              <a:gd name="connsiteX3" fmla="*/ 745 w 776067"/>
              <a:gd name="connsiteY3" fmla="*/ 2027387 h 2027588"/>
            </a:gdLst>
            <a:ahLst/>
            <a:cxnLst>
              <a:cxn ang="0">
                <a:pos x="connsiteX0" y="connsiteY0"/>
              </a:cxn>
              <a:cxn ang="0">
                <a:pos x="connsiteX1" y="connsiteY1"/>
              </a:cxn>
              <a:cxn ang="0">
                <a:pos x="connsiteX2" y="connsiteY2"/>
              </a:cxn>
              <a:cxn ang="0">
                <a:pos x="connsiteX3" y="connsiteY3"/>
              </a:cxn>
            </a:cxnLst>
            <a:rect l="l" t="t" r="r" b="b"/>
            <a:pathLst>
              <a:path w="776067" h="2027588">
                <a:moveTo>
                  <a:pt x="745" y="2027387"/>
                </a:moveTo>
                <a:cubicBezTo>
                  <a:pt x="-2142" y="1584625"/>
                  <a:pt x="4495" y="442762"/>
                  <a:pt x="1608" y="0"/>
                </a:cubicBezTo>
                <a:lnTo>
                  <a:pt x="776067" y="2027588"/>
                </a:lnTo>
                <a:lnTo>
                  <a:pt x="745" y="2027387"/>
                </a:lnTo>
                <a:close/>
              </a:path>
            </a:pathLst>
          </a:custGeom>
          <a:solidFill>
            <a:srgbClr val="FF4D0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latin typeface="+mj-lt"/>
            </a:endParaRPr>
          </a:p>
        </p:txBody>
      </p:sp>
      <p:sp>
        <p:nvSpPr>
          <p:cNvPr id="22" name="Rectangle 5"/>
          <p:cNvSpPr/>
          <p:nvPr userDrawn="1"/>
        </p:nvSpPr>
        <p:spPr>
          <a:xfrm>
            <a:off x="0" y="5151889"/>
            <a:ext cx="2197100" cy="1704975"/>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355600 h 1270000"/>
              <a:gd name="connsiteX1" fmla="*/ 0 w 914400"/>
              <a:gd name="connsiteY1" fmla="*/ 0 h 1270000"/>
              <a:gd name="connsiteX2" fmla="*/ 914400 w 914400"/>
              <a:gd name="connsiteY2" fmla="*/ 1270000 h 1270000"/>
              <a:gd name="connsiteX3" fmla="*/ 0 w 914400"/>
              <a:gd name="connsiteY3" fmla="*/ 1270000 h 1270000"/>
              <a:gd name="connsiteX4" fmla="*/ 0 w 914400"/>
              <a:gd name="connsiteY4" fmla="*/ 355600 h 1270000"/>
              <a:gd name="connsiteX0" fmla="*/ 0 w 914400"/>
              <a:gd name="connsiteY0" fmla="*/ 352425 h 1266825"/>
              <a:gd name="connsiteX1" fmla="*/ 3175 w 914400"/>
              <a:gd name="connsiteY1" fmla="*/ 0 h 1266825"/>
              <a:gd name="connsiteX2" fmla="*/ 914400 w 914400"/>
              <a:gd name="connsiteY2" fmla="*/ 1266825 h 1266825"/>
              <a:gd name="connsiteX3" fmla="*/ 0 w 914400"/>
              <a:gd name="connsiteY3" fmla="*/ 1266825 h 1266825"/>
              <a:gd name="connsiteX4" fmla="*/ 0 w 914400"/>
              <a:gd name="connsiteY4" fmla="*/ 352425 h 1266825"/>
              <a:gd name="connsiteX0" fmla="*/ 0 w 2197100"/>
              <a:gd name="connsiteY0" fmla="*/ 352425 h 1704975"/>
              <a:gd name="connsiteX1" fmla="*/ 3175 w 2197100"/>
              <a:gd name="connsiteY1" fmla="*/ 0 h 1704975"/>
              <a:gd name="connsiteX2" fmla="*/ 2197100 w 2197100"/>
              <a:gd name="connsiteY2" fmla="*/ 1704975 h 1704975"/>
              <a:gd name="connsiteX3" fmla="*/ 0 w 2197100"/>
              <a:gd name="connsiteY3" fmla="*/ 1266825 h 1704975"/>
              <a:gd name="connsiteX4" fmla="*/ 0 w 2197100"/>
              <a:gd name="connsiteY4" fmla="*/ 352425 h 1704975"/>
              <a:gd name="connsiteX0" fmla="*/ 0 w 2197100"/>
              <a:gd name="connsiteY0" fmla="*/ 352425 h 1704975"/>
              <a:gd name="connsiteX1" fmla="*/ 3175 w 2197100"/>
              <a:gd name="connsiteY1" fmla="*/ 0 h 1704975"/>
              <a:gd name="connsiteX2" fmla="*/ 2197100 w 2197100"/>
              <a:gd name="connsiteY2" fmla="*/ 1704975 h 1704975"/>
              <a:gd name="connsiteX3" fmla="*/ 771525 w 2197100"/>
              <a:gd name="connsiteY3" fmla="*/ 1698625 h 1704975"/>
              <a:gd name="connsiteX4" fmla="*/ 0 w 2197100"/>
              <a:gd name="connsiteY4" fmla="*/ 352425 h 1704975"/>
              <a:gd name="connsiteX0" fmla="*/ 0 w 2197100"/>
              <a:gd name="connsiteY0" fmla="*/ 352425 h 1704975"/>
              <a:gd name="connsiteX1" fmla="*/ 3175 w 2197100"/>
              <a:gd name="connsiteY1" fmla="*/ 0 h 1704975"/>
              <a:gd name="connsiteX2" fmla="*/ 2197100 w 2197100"/>
              <a:gd name="connsiteY2" fmla="*/ 1704975 h 1704975"/>
              <a:gd name="connsiteX3" fmla="*/ 771525 w 2197100"/>
              <a:gd name="connsiteY3" fmla="*/ 1701800 h 1704975"/>
              <a:gd name="connsiteX4" fmla="*/ 0 w 2197100"/>
              <a:gd name="connsiteY4" fmla="*/ 352425 h 1704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1704975">
                <a:moveTo>
                  <a:pt x="0" y="352425"/>
                </a:moveTo>
                <a:cubicBezTo>
                  <a:pt x="1058" y="234950"/>
                  <a:pt x="2117" y="117475"/>
                  <a:pt x="3175" y="0"/>
                </a:cubicBezTo>
                <a:lnTo>
                  <a:pt x="2197100" y="1704975"/>
                </a:lnTo>
                <a:lnTo>
                  <a:pt x="771525" y="1701800"/>
                </a:lnTo>
                <a:lnTo>
                  <a:pt x="0" y="3524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5"/>
          <p:cNvSpPr/>
          <p:nvPr userDrawn="1"/>
        </p:nvSpPr>
        <p:spPr>
          <a:xfrm>
            <a:off x="5547870" y="1173204"/>
            <a:ext cx="6650458" cy="5684796"/>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355600 h 1270000"/>
              <a:gd name="connsiteX1" fmla="*/ 0 w 914400"/>
              <a:gd name="connsiteY1" fmla="*/ 0 h 1270000"/>
              <a:gd name="connsiteX2" fmla="*/ 914400 w 914400"/>
              <a:gd name="connsiteY2" fmla="*/ 1270000 h 1270000"/>
              <a:gd name="connsiteX3" fmla="*/ 0 w 914400"/>
              <a:gd name="connsiteY3" fmla="*/ 1270000 h 1270000"/>
              <a:gd name="connsiteX4" fmla="*/ 0 w 914400"/>
              <a:gd name="connsiteY4" fmla="*/ 355600 h 1270000"/>
              <a:gd name="connsiteX0" fmla="*/ 0 w 914400"/>
              <a:gd name="connsiteY0" fmla="*/ 352425 h 1266825"/>
              <a:gd name="connsiteX1" fmla="*/ 3175 w 914400"/>
              <a:gd name="connsiteY1" fmla="*/ 0 h 1266825"/>
              <a:gd name="connsiteX2" fmla="*/ 914400 w 914400"/>
              <a:gd name="connsiteY2" fmla="*/ 1266825 h 1266825"/>
              <a:gd name="connsiteX3" fmla="*/ 0 w 914400"/>
              <a:gd name="connsiteY3" fmla="*/ 1266825 h 1266825"/>
              <a:gd name="connsiteX4" fmla="*/ 0 w 914400"/>
              <a:gd name="connsiteY4" fmla="*/ 352425 h 1266825"/>
              <a:gd name="connsiteX0" fmla="*/ 0 w 2197100"/>
              <a:gd name="connsiteY0" fmla="*/ 352425 h 1704975"/>
              <a:gd name="connsiteX1" fmla="*/ 3175 w 2197100"/>
              <a:gd name="connsiteY1" fmla="*/ 0 h 1704975"/>
              <a:gd name="connsiteX2" fmla="*/ 2197100 w 2197100"/>
              <a:gd name="connsiteY2" fmla="*/ 1704975 h 1704975"/>
              <a:gd name="connsiteX3" fmla="*/ 0 w 2197100"/>
              <a:gd name="connsiteY3" fmla="*/ 1266825 h 1704975"/>
              <a:gd name="connsiteX4" fmla="*/ 0 w 2197100"/>
              <a:gd name="connsiteY4" fmla="*/ 352425 h 1704975"/>
              <a:gd name="connsiteX0" fmla="*/ 0 w 2197100"/>
              <a:gd name="connsiteY0" fmla="*/ 352425 h 1704975"/>
              <a:gd name="connsiteX1" fmla="*/ 3175 w 2197100"/>
              <a:gd name="connsiteY1" fmla="*/ 0 h 1704975"/>
              <a:gd name="connsiteX2" fmla="*/ 2197100 w 2197100"/>
              <a:gd name="connsiteY2" fmla="*/ 1704975 h 1704975"/>
              <a:gd name="connsiteX3" fmla="*/ 771525 w 2197100"/>
              <a:gd name="connsiteY3" fmla="*/ 1698625 h 1704975"/>
              <a:gd name="connsiteX4" fmla="*/ 0 w 2197100"/>
              <a:gd name="connsiteY4" fmla="*/ 352425 h 1704975"/>
              <a:gd name="connsiteX0" fmla="*/ 0 w 2197100"/>
              <a:gd name="connsiteY0" fmla="*/ 352425 h 1704975"/>
              <a:gd name="connsiteX1" fmla="*/ 3175 w 2197100"/>
              <a:gd name="connsiteY1" fmla="*/ 0 h 1704975"/>
              <a:gd name="connsiteX2" fmla="*/ 2197100 w 2197100"/>
              <a:gd name="connsiteY2" fmla="*/ 1704975 h 1704975"/>
              <a:gd name="connsiteX3" fmla="*/ 771525 w 2197100"/>
              <a:gd name="connsiteY3" fmla="*/ 1701800 h 1704975"/>
              <a:gd name="connsiteX4" fmla="*/ 0 w 2197100"/>
              <a:gd name="connsiteY4" fmla="*/ 352425 h 1704975"/>
              <a:gd name="connsiteX0" fmla="*/ 0 w 4229735"/>
              <a:gd name="connsiteY0" fmla="*/ 3888105 h 5240655"/>
              <a:gd name="connsiteX1" fmla="*/ 4229735 w 4229735"/>
              <a:gd name="connsiteY1" fmla="*/ 0 h 5240655"/>
              <a:gd name="connsiteX2" fmla="*/ 2197100 w 4229735"/>
              <a:gd name="connsiteY2" fmla="*/ 5240655 h 5240655"/>
              <a:gd name="connsiteX3" fmla="*/ 771525 w 4229735"/>
              <a:gd name="connsiteY3" fmla="*/ 5237480 h 5240655"/>
              <a:gd name="connsiteX4" fmla="*/ 0 w 4229735"/>
              <a:gd name="connsiteY4" fmla="*/ 3888105 h 5240655"/>
              <a:gd name="connsiteX0" fmla="*/ 2418715 w 6648450"/>
              <a:gd name="connsiteY0" fmla="*/ 3888105 h 5240655"/>
              <a:gd name="connsiteX1" fmla="*/ 6648450 w 6648450"/>
              <a:gd name="connsiteY1" fmla="*/ 0 h 5240655"/>
              <a:gd name="connsiteX2" fmla="*/ 4615815 w 6648450"/>
              <a:gd name="connsiteY2" fmla="*/ 5240655 h 5240655"/>
              <a:gd name="connsiteX3" fmla="*/ 0 w 6648450"/>
              <a:gd name="connsiteY3" fmla="*/ 5227320 h 5240655"/>
              <a:gd name="connsiteX4" fmla="*/ 2418715 w 6648450"/>
              <a:gd name="connsiteY4" fmla="*/ 3888105 h 5240655"/>
              <a:gd name="connsiteX0" fmla="*/ 2439035 w 6648450"/>
              <a:gd name="connsiteY0" fmla="*/ 4761865 h 5240655"/>
              <a:gd name="connsiteX1" fmla="*/ 6648450 w 6648450"/>
              <a:gd name="connsiteY1" fmla="*/ 0 h 5240655"/>
              <a:gd name="connsiteX2" fmla="*/ 4615815 w 6648450"/>
              <a:gd name="connsiteY2" fmla="*/ 5240655 h 5240655"/>
              <a:gd name="connsiteX3" fmla="*/ 0 w 6648450"/>
              <a:gd name="connsiteY3" fmla="*/ 5227320 h 5240655"/>
              <a:gd name="connsiteX4" fmla="*/ 2439035 w 6648450"/>
              <a:gd name="connsiteY4" fmla="*/ 4761865 h 5240655"/>
              <a:gd name="connsiteX0" fmla="*/ 1006475 w 6648450"/>
              <a:gd name="connsiteY0" fmla="*/ 4863465 h 5240655"/>
              <a:gd name="connsiteX1" fmla="*/ 6648450 w 6648450"/>
              <a:gd name="connsiteY1" fmla="*/ 0 h 5240655"/>
              <a:gd name="connsiteX2" fmla="*/ 4615815 w 6648450"/>
              <a:gd name="connsiteY2" fmla="*/ 5240655 h 5240655"/>
              <a:gd name="connsiteX3" fmla="*/ 0 w 6648450"/>
              <a:gd name="connsiteY3" fmla="*/ 5227320 h 5240655"/>
              <a:gd name="connsiteX4" fmla="*/ 1006475 w 6648450"/>
              <a:gd name="connsiteY4" fmla="*/ 4863465 h 5240655"/>
              <a:gd name="connsiteX0" fmla="*/ 1047726 w 6689701"/>
              <a:gd name="connsiteY0" fmla="*/ 4863465 h 5241071"/>
              <a:gd name="connsiteX1" fmla="*/ 6689701 w 6689701"/>
              <a:gd name="connsiteY1" fmla="*/ 0 h 5241071"/>
              <a:gd name="connsiteX2" fmla="*/ 4657066 w 6689701"/>
              <a:gd name="connsiteY2" fmla="*/ 5240655 h 5241071"/>
              <a:gd name="connsiteX3" fmla="*/ 0 w 6689701"/>
              <a:gd name="connsiteY3" fmla="*/ 5241071 h 5241071"/>
              <a:gd name="connsiteX4" fmla="*/ 1047726 w 6689701"/>
              <a:gd name="connsiteY4" fmla="*/ 4863465 h 5241071"/>
              <a:gd name="connsiteX0" fmla="*/ 1047726 w 6689701"/>
              <a:gd name="connsiteY0" fmla="*/ 4864273 h 5241879"/>
              <a:gd name="connsiteX1" fmla="*/ 1064227 w 6689701"/>
              <a:gd name="connsiteY1" fmla="*/ 4840402 h 5241879"/>
              <a:gd name="connsiteX2" fmla="*/ 6689701 w 6689701"/>
              <a:gd name="connsiteY2" fmla="*/ 808 h 5241879"/>
              <a:gd name="connsiteX3" fmla="*/ 4657066 w 6689701"/>
              <a:gd name="connsiteY3" fmla="*/ 5241463 h 5241879"/>
              <a:gd name="connsiteX4" fmla="*/ 0 w 6689701"/>
              <a:gd name="connsiteY4" fmla="*/ 5241879 h 5241879"/>
              <a:gd name="connsiteX5" fmla="*/ 1047726 w 6689701"/>
              <a:gd name="connsiteY5" fmla="*/ 4864273 h 5241879"/>
              <a:gd name="connsiteX0" fmla="*/ 882722 w 6689701"/>
              <a:gd name="connsiteY0" fmla="*/ 4933025 h 5241879"/>
              <a:gd name="connsiteX1" fmla="*/ 1064227 w 6689701"/>
              <a:gd name="connsiteY1" fmla="*/ 4840402 h 5241879"/>
              <a:gd name="connsiteX2" fmla="*/ 6689701 w 6689701"/>
              <a:gd name="connsiteY2" fmla="*/ 808 h 5241879"/>
              <a:gd name="connsiteX3" fmla="*/ 4657066 w 6689701"/>
              <a:gd name="connsiteY3" fmla="*/ 5241463 h 5241879"/>
              <a:gd name="connsiteX4" fmla="*/ 0 w 6689701"/>
              <a:gd name="connsiteY4" fmla="*/ 5241879 h 5241879"/>
              <a:gd name="connsiteX5" fmla="*/ 882722 w 6689701"/>
              <a:gd name="connsiteY5" fmla="*/ 4933025 h 5241879"/>
              <a:gd name="connsiteX0" fmla="*/ 882722 w 6689701"/>
              <a:gd name="connsiteY0" fmla="*/ 4933886 h 5242740"/>
              <a:gd name="connsiteX1" fmla="*/ 3360540 w 6689701"/>
              <a:gd name="connsiteY1" fmla="*/ 2703079 h 5242740"/>
              <a:gd name="connsiteX2" fmla="*/ 6689701 w 6689701"/>
              <a:gd name="connsiteY2" fmla="*/ 1669 h 5242740"/>
              <a:gd name="connsiteX3" fmla="*/ 4657066 w 6689701"/>
              <a:gd name="connsiteY3" fmla="*/ 5242324 h 5242740"/>
              <a:gd name="connsiteX4" fmla="*/ 0 w 6689701"/>
              <a:gd name="connsiteY4" fmla="*/ 5242740 h 5242740"/>
              <a:gd name="connsiteX5" fmla="*/ 882722 w 6689701"/>
              <a:gd name="connsiteY5" fmla="*/ 4933886 h 5242740"/>
              <a:gd name="connsiteX0" fmla="*/ 882722 w 6689701"/>
              <a:gd name="connsiteY0" fmla="*/ 4933945 h 5242799"/>
              <a:gd name="connsiteX1" fmla="*/ 3360540 w 6689701"/>
              <a:gd name="connsiteY1" fmla="*/ 2703138 h 5242799"/>
              <a:gd name="connsiteX2" fmla="*/ 6689701 w 6689701"/>
              <a:gd name="connsiteY2" fmla="*/ 1728 h 5242799"/>
              <a:gd name="connsiteX3" fmla="*/ 4657066 w 6689701"/>
              <a:gd name="connsiteY3" fmla="*/ 5242383 h 5242799"/>
              <a:gd name="connsiteX4" fmla="*/ 0 w 6689701"/>
              <a:gd name="connsiteY4" fmla="*/ 5242799 h 5242799"/>
              <a:gd name="connsiteX5" fmla="*/ 882722 w 6689701"/>
              <a:gd name="connsiteY5" fmla="*/ 4933945 h 5242799"/>
              <a:gd name="connsiteX0" fmla="*/ 882722 w 6951586"/>
              <a:gd name="connsiteY0" fmla="*/ 5684542 h 5993396"/>
              <a:gd name="connsiteX1" fmla="*/ 6653755 w 6951586"/>
              <a:gd name="connsiteY1" fmla="*/ 311775 h 5993396"/>
              <a:gd name="connsiteX2" fmla="*/ 6689701 w 6951586"/>
              <a:gd name="connsiteY2" fmla="*/ 752325 h 5993396"/>
              <a:gd name="connsiteX3" fmla="*/ 4657066 w 6951586"/>
              <a:gd name="connsiteY3" fmla="*/ 5992980 h 5993396"/>
              <a:gd name="connsiteX4" fmla="*/ 0 w 6951586"/>
              <a:gd name="connsiteY4" fmla="*/ 5993396 h 5993396"/>
              <a:gd name="connsiteX5" fmla="*/ 882722 w 6951586"/>
              <a:gd name="connsiteY5" fmla="*/ 5684542 h 5993396"/>
              <a:gd name="connsiteX0" fmla="*/ 882722 w 6689701"/>
              <a:gd name="connsiteY0" fmla="*/ 5372767 h 5681621"/>
              <a:gd name="connsiteX1" fmla="*/ 6653755 w 6689701"/>
              <a:gd name="connsiteY1" fmla="*/ 0 h 5681621"/>
              <a:gd name="connsiteX2" fmla="*/ 6689701 w 6689701"/>
              <a:gd name="connsiteY2" fmla="*/ 440550 h 5681621"/>
              <a:gd name="connsiteX3" fmla="*/ 4657066 w 6689701"/>
              <a:gd name="connsiteY3" fmla="*/ 5681205 h 5681621"/>
              <a:gd name="connsiteX4" fmla="*/ 0 w 6689701"/>
              <a:gd name="connsiteY4" fmla="*/ 5681621 h 5681621"/>
              <a:gd name="connsiteX5" fmla="*/ 882722 w 6689701"/>
              <a:gd name="connsiteY5" fmla="*/ 5372767 h 5681621"/>
              <a:gd name="connsiteX0" fmla="*/ 882722 w 6692133"/>
              <a:gd name="connsiteY0" fmla="*/ 5372767 h 5681621"/>
              <a:gd name="connsiteX1" fmla="*/ 6653755 w 6692133"/>
              <a:gd name="connsiteY1" fmla="*/ 0 h 5681621"/>
              <a:gd name="connsiteX2" fmla="*/ 6689701 w 6692133"/>
              <a:gd name="connsiteY2" fmla="*/ 440550 h 5681621"/>
              <a:gd name="connsiteX3" fmla="*/ 4657066 w 6692133"/>
              <a:gd name="connsiteY3" fmla="*/ 5681205 h 5681621"/>
              <a:gd name="connsiteX4" fmla="*/ 0 w 6692133"/>
              <a:gd name="connsiteY4" fmla="*/ 5681621 h 5681621"/>
              <a:gd name="connsiteX5" fmla="*/ 882722 w 6692133"/>
              <a:gd name="connsiteY5" fmla="*/ 5372767 h 5681621"/>
              <a:gd name="connsiteX0" fmla="*/ 882722 w 6653957"/>
              <a:gd name="connsiteY0" fmla="*/ 5372767 h 5681621"/>
              <a:gd name="connsiteX1" fmla="*/ 6653755 w 6653957"/>
              <a:gd name="connsiteY1" fmla="*/ 0 h 5681621"/>
              <a:gd name="connsiteX2" fmla="*/ 6545322 w 6653957"/>
              <a:gd name="connsiteY2" fmla="*/ 536803 h 5681621"/>
              <a:gd name="connsiteX3" fmla="*/ 4657066 w 6653957"/>
              <a:gd name="connsiteY3" fmla="*/ 5681205 h 5681621"/>
              <a:gd name="connsiteX4" fmla="*/ 0 w 6653957"/>
              <a:gd name="connsiteY4" fmla="*/ 5681621 h 5681621"/>
              <a:gd name="connsiteX5" fmla="*/ 882722 w 6653957"/>
              <a:gd name="connsiteY5" fmla="*/ 5372767 h 5681621"/>
              <a:gd name="connsiteX0" fmla="*/ 882722 w 6661976"/>
              <a:gd name="connsiteY0" fmla="*/ 5372767 h 5681621"/>
              <a:gd name="connsiteX1" fmla="*/ 6653755 w 6661976"/>
              <a:gd name="connsiteY1" fmla="*/ 0 h 5681621"/>
              <a:gd name="connsiteX2" fmla="*/ 6655325 w 6661976"/>
              <a:gd name="connsiteY2" fmla="*/ 474927 h 5681621"/>
              <a:gd name="connsiteX3" fmla="*/ 4657066 w 6661976"/>
              <a:gd name="connsiteY3" fmla="*/ 5681205 h 5681621"/>
              <a:gd name="connsiteX4" fmla="*/ 0 w 6661976"/>
              <a:gd name="connsiteY4" fmla="*/ 5681621 h 5681621"/>
              <a:gd name="connsiteX5" fmla="*/ 882722 w 6661976"/>
              <a:gd name="connsiteY5" fmla="*/ 5372767 h 5681621"/>
              <a:gd name="connsiteX0" fmla="*/ 882722 w 6655325"/>
              <a:gd name="connsiteY0" fmla="*/ 5372767 h 5681621"/>
              <a:gd name="connsiteX1" fmla="*/ 6653755 w 6655325"/>
              <a:gd name="connsiteY1" fmla="*/ 0 h 5681621"/>
              <a:gd name="connsiteX2" fmla="*/ 6655325 w 6655325"/>
              <a:gd name="connsiteY2" fmla="*/ 474927 h 5681621"/>
              <a:gd name="connsiteX3" fmla="*/ 4657066 w 6655325"/>
              <a:gd name="connsiteY3" fmla="*/ 5681205 h 5681621"/>
              <a:gd name="connsiteX4" fmla="*/ 0 w 6655325"/>
              <a:gd name="connsiteY4" fmla="*/ 5681621 h 5681621"/>
              <a:gd name="connsiteX5" fmla="*/ 882722 w 6655325"/>
              <a:gd name="connsiteY5" fmla="*/ 5372767 h 5681621"/>
              <a:gd name="connsiteX0" fmla="*/ 882722 w 6656251"/>
              <a:gd name="connsiteY0" fmla="*/ 5372767 h 5681621"/>
              <a:gd name="connsiteX1" fmla="*/ 6653755 w 6656251"/>
              <a:gd name="connsiteY1" fmla="*/ 0 h 5681621"/>
              <a:gd name="connsiteX2" fmla="*/ 6655325 w 6656251"/>
              <a:gd name="connsiteY2" fmla="*/ 474927 h 5681621"/>
              <a:gd name="connsiteX3" fmla="*/ 4657066 w 6656251"/>
              <a:gd name="connsiteY3" fmla="*/ 5681205 h 5681621"/>
              <a:gd name="connsiteX4" fmla="*/ 0 w 6656251"/>
              <a:gd name="connsiteY4" fmla="*/ 5681621 h 5681621"/>
              <a:gd name="connsiteX5" fmla="*/ 882722 w 6656251"/>
              <a:gd name="connsiteY5" fmla="*/ 5372767 h 5681621"/>
              <a:gd name="connsiteX0" fmla="*/ 882722 w 6656251"/>
              <a:gd name="connsiteY0" fmla="*/ 5372767 h 5681621"/>
              <a:gd name="connsiteX1" fmla="*/ 6653755 w 6656251"/>
              <a:gd name="connsiteY1" fmla="*/ 0 h 5681621"/>
              <a:gd name="connsiteX2" fmla="*/ 6655325 w 6656251"/>
              <a:gd name="connsiteY2" fmla="*/ 474927 h 5681621"/>
              <a:gd name="connsiteX3" fmla="*/ 4657066 w 6656251"/>
              <a:gd name="connsiteY3" fmla="*/ 5681205 h 5681621"/>
              <a:gd name="connsiteX4" fmla="*/ 0 w 6656251"/>
              <a:gd name="connsiteY4" fmla="*/ 5681621 h 5681621"/>
              <a:gd name="connsiteX5" fmla="*/ 882722 w 6656251"/>
              <a:gd name="connsiteY5" fmla="*/ 5372767 h 5681621"/>
              <a:gd name="connsiteX0" fmla="*/ 882722 w 6661525"/>
              <a:gd name="connsiteY0" fmla="*/ 5375942 h 5684796"/>
              <a:gd name="connsiteX1" fmla="*/ 6660105 w 6661525"/>
              <a:gd name="connsiteY1" fmla="*/ 0 h 5684796"/>
              <a:gd name="connsiteX2" fmla="*/ 6655325 w 6661525"/>
              <a:gd name="connsiteY2" fmla="*/ 478102 h 5684796"/>
              <a:gd name="connsiteX3" fmla="*/ 4657066 w 6661525"/>
              <a:gd name="connsiteY3" fmla="*/ 5684380 h 5684796"/>
              <a:gd name="connsiteX4" fmla="*/ 0 w 6661525"/>
              <a:gd name="connsiteY4" fmla="*/ 5684796 h 5684796"/>
              <a:gd name="connsiteX5" fmla="*/ 882722 w 6661525"/>
              <a:gd name="connsiteY5" fmla="*/ 5375942 h 5684796"/>
              <a:gd name="connsiteX0" fmla="*/ 882722 w 6660105"/>
              <a:gd name="connsiteY0" fmla="*/ 5375942 h 5684796"/>
              <a:gd name="connsiteX1" fmla="*/ 6660105 w 6660105"/>
              <a:gd name="connsiteY1" fmla="*/ 0 h 5684796"/>
              <a:gd name="connsiteX2" fmla="*/ 6655325 w 6660105"/>
              <a:gd name="connsiteY2" fmla="*/ 478102 h 5684796"/>
              <a:gd name="connsiteX3" fmla="*/ 4657066 w 6660105"/>
              <a:gd name="connsiteY3" fmla="*/ 5684380 h 5684796"/>
              <a:gd name="connsiteX4" fmla="*/ 0 w 6660105"/>
              <a:gd name="connsiteY4" fmla="*/ 5684796 h 5684796"/>
              <a:gd name="connsiteX5" fmla="*/ 882722 w 6660105"/>
              <a:gd name="connsiteY5" fmla="*/ 5375942 h 5684796"/>
              <a:gd name="connsiteX0" fmla="*/ 882722 w 6661675"/>
              <a:gd name="connsiteY0" fmla="*/ 5375942 h 5684796"/>
              <a:gd name="connsiteX1" fmla="*/ 6660105 w 6661675"/>
              <a:gd name="connsiteY1" fmla="*/ 0 h 5684796"/>
              <a:gd name="connsiteX2" fmla="*/ 6661675 w 6661675"/>
              <a:gd name="connsiteY2" fmla="*/ 468577 h 5684796"/>
              <a:gd name="connsiteX3" fmla="*/ 4657066 w 6661675"/>
              <a:gd name="connsiteY3" fmla="*/ 5684380 h 5684796"/>
              <a:gd name="connsiteX4" fmla="*/ 0 w 6661675"/>
              <a:gd name="connsiteY4" fmla="*/ 5684796 h 5684796"/>
              <a:gd name="connsiteX5" fmla="*/ 882722 w 6661675"/>
              <a:gd name="connsiteY5" fmla="*/ 5375942 h 5684796"/>
              <a:gd name="connsiteX0" fmla="*/ 882722 w 6661675"/>
              <a:gd name="connsiteY0" fmla="*/ 5375942 h 5684796"/>
              <a:gd name="connsiteX1" fmla="*/ 6660105 w 6661675"/>
              <a:gd name="connsiteY1" fmla="*/ 0 h 5684796"/>
              <a:gd name="connsiteX2" fmla="*/ 6661675 w 6661675"/>
              <a:gd name="connsiteY2" fmla="*/ 468577 h 5684796"/>
              <a:gd name="connsiteX3" fmla="*/ 4657066 w 6661675"/>
              <a:gd name="connsiteY3" fmla="*/ 5684380 h 5684796"/>
              <a:gd name="connsiteX4" fmla="*/ 0 w 6661675"/>
              <a:gd name="connsiteY4" fmla="*/ 5684796 h 5684796"/>
              <a:gd name="connsiteX5" fmla="*/ 882722 w 6661675"/>
              <a:gd name="connsiteY5" fmla="*/ 5375942 h 5684796"/>
              <a:gd name="connsiteX0" fmla="*/ 882722 w 6661675"/>
              <a:gd name="connsiteY0" fmla="*/ 5375942 h 5684796"/>
              <a:gd name="connsiteX1" fmla="*/ 6660105 w 6661675"/>
              <a:gd name="connsiteY1" fmla="*/ 0 h 5684796"/>
              <a:gd name="connsiteX2" fmla="*/ 6661675 w 6661675"/>
              <a:gd name="connsiteY2" fmla="*/ 468577 h 5684796"/>
              <a:gd name="connsiteX3" fmla="*/ 4657066 w 6661675"/>
              <a:gd name="connsiteY3" fmla="*/ 5684380 h 5684796"/>
              <a:gd name="connsiteX4" fmla="*/ 0 w 6661675"/>
              <a:gd name="connsiteY4" fmla="*/ 5684796 h 5684796"/>
              <a:gd name="connsiteX5" fmla="*/ 882722 w 6661675"/>
              <a:gd name="connsiteY5" fmla="*/ 5375942 h 5684796"/>
              <a:gd name="connsiteX0" fmla="*/ 882722 w 6661675"/>
              <a:gd name="connsiteY0" fmla="*/ 5375942 h 5684796"/>
              <a:gd name="connsiteX1" fmla="*/ 6660105 w 6661675"/>
              <a:gd name="connsiteY1" fmla="*/ 0 h 5684796"/>
              <a:gd name="connsiteX2" fmla="*/ 6661675 w 6661675"/>
              <a:gd name="connsiteY2" fmla="*/ 468577 h 5684796"/>
              <a:gd name="connsiteX3" fmla="*/ 4657066 w 6661675"/>
              <a:gd name="connsiteY3" fmla="*/ 5684380 h 5684796"/>
              <a:gd name="connsiteX4" fmla="*/ 0 w 6661675"/>
              <a:gd name="connsiteY4" fmla="*/ 5684796 h 5684796"/>
              <a:gd name="connsiteX5" fmla="*/ 882722 w 6661675"/>
              <a:gd name="connsiteY5" fmla="*/ 5375942 h 5684796"/>
              <a:gd name="connsiteX0" fmla="*/ 882722 w 6661675"/>
              <a:gd name="connsiteY0" fmla="*/ 5375942 h 5684796"/>
              <a:gd name="connsiteX1" fmla="*/ 6660105 w 6661675"/>
              <a:gd name="connsiteY1" fmla="*/ 0 h 5684796"/>
              <a:gd name="connsiteX2" fmla="*/ 6661675 w 6661675"/>
              <a:gd name="connsiteY2" fmla="*/ 468577 h 5684796"/>
              <a:gd name="connsiteX3" fmla="*/ 6650458 w 6661675"/>
              <a:gd name="connsiteY3" fmla="*/ 5684380 h 5684796"/>
              <a:gd name="connsiteX4" fmla="*/ 0 w 6661675"/>
              <a:gd name="connsiteY4" fmla="*/ 5684796 h 5684796"/>
              <a:gd name="connsiteX5" fmla="*/ 882722 w 6661675"/>
              <a:gd name="connsiteY5" fmla="*/ 5375942 h 5684796"/>
              <a:gd name="connsiteX0" fmla="*/ 882722 w 6660105"/>
              <a:gd name="connsiteY0" fmla="*/ 5375942 h 5684796"/>
              <a:gd name="connsiteX1" fmla="*/ 6660105 w 6660105"/>
              <a:gd name="connsiteY1" fmla="*/ 0 h 5684796"/>
              <a:gd name="connsiteX2" fmla="*/ 6648975 w 6660105"/>
              <a:gd name="connsiteY2" fmla="*/ 474927 h 5684796"/>
              <a:gd name="connsiteX3" fmla="*/ 6650458 w 6660105"/>
              <a:gd name="connsiteY3" fmla="*/ 5684380 h 5684796"/>
              <a:gd name="connsiteX4" fmla="*/ 0 w 6660105"/>
              <a:gd name="connsiteY4" fmla="*/ 5684796 h 5684796"/>
              <a:gd name="connsiteX5" fmla="*/ 882722 w 6660105"/>
              <a:gd name="connsiteY5" fmla="*/ 5375942 h 5684796"/>
              <a:gd name="connsiteX0" fmla="*/ 882722 w 6650458"/>
              <a:gd name="connsiteY0" fmla="*/ 5375942 h 5684796"/>
              <a:gd name="connsiteX1" fmla="*/ 6647405 w 6650458"/>
              <a:gd name="connsiteY1" fmla="*/ 0 h 5684796"/>
              <a:gd name="connsiteX2" fmla="*/ 6648975 w 6650458"/>
              <a:gd name="connsiteY2" fmla="*/ 474927 h 5684796"/>
              <a:gd name="connsiteX3" fmla="*/ 6650458 w 6650458"/>
              <a:gd name="connsiteY3" fmla="*/ 5684380 h 5684796"/>
              <a:gd name="connsiteX4" fmla="*/ 0 w 6650458"/>
              <a:gd name="connsiteY4" fmla="*/ 5684796 h 5684796"/>
              <a:gd name="connsiteX5" fmla="*/ 882722 w 6650458"/>
              <a:gd name="connsiteY5" fmla="*/ 5375942 h 568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0458" h="5684796">
                <a:moveTo>
                  <a:pt x="882722" y="5375942"/>
                </a:moveTo>
                <a:cubicBezTo>
                  <a:pt x="1060093" y="5309029"/>
                  <a:pt x="5653101" y="899477"/>
                  <a:pt x="6647405" y="0"/>
                </a:cubicBezTo>
                <a:cubicBezTo>
                  <a:pt x="6643182" y="184797"/>
                  <a:pt x="6647717" y="137848"/>
                  <a:pt x="6648975" y="474927"/>
                </a:cubicBezTo>
                <a:cubicBezTo>
                  <a:pt x="6649469" y="2211411"/>
                  <a:pt x="6649964" y="3947896"/>
                  <a:pt x="6650458" y="5684380"/>
                </a:cubicBezTo>
                <a:lnTo>
                  <a:pt x="0" y="5684796"/>
                </a:lnTo>
                <a:lnTo>
                  <a:pt x="882722" y="53759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4"/>
          <p:cNvSpPr/>
          <p:nvPr userDrawn="1"/>
        </p:nvSpPr>
        <p:spPr>
          <a:xfrm flipH="1">
            <a:off x="10198862" y="1656809"/>
            <a:ext cx="1990111" cy="5199455"/>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8662 w 1069366"/>
              <a:gd name="connsiteY0" fmla="*/ 1328286 h 1328286"/>
              <a:gd name="connsiteX1" fmla="*/ 0 w 1069366"/>
              <a:gd name="connsiteY1" fmla="*/ 0 h 1328286"/>
              <a:gd name="connsiteX2" fmla="*/ 1069366 w 1069366"/>
              <a:gd name="connsiteY2" fmla="*/ 1328286 h 1328286"/>
              <a:gd name="connsiteX3" fmla="*/ 8662 w 1069366"/>
              <a:gd name="connsiteY3" fmla="*/ 1328286 h 1328286"/>
              <a:gd name="connsiteX0" fmla="*/ 8662 w 578478"/>
              <a:gd name="connsiteY0" fmla="*/ 1328286 h 1337911"/>
              <a:gd name="connsiteX1" fmla="*/ 0 w 578478"/>
              <a:gd name="connsiteY1" fmla="*/ 0 h 1337911"/>
              <a:gd name="connsiteX2" fmla="*/ 578478 w 578478"/>
              <a:gd name="connsiteY2" fmla="*/ 1337911 h 1337911"/>
              <a:gd name="connsiteX3" fmla="*/ 8662 w 578478"/>
              <a:gd name="connsiteY3" fmla="*/ 1328286 h 1337911"/>
              <a:gd name="connsiteX0" fmla="*/ 8662 w 799859"/>
              <a:gd name="connsiteY0" fmla="*/ 1328286 h 1347537"/>
              <a:gd name="connsiteX1" fmla="*/ 0 w 799859"/>
              <a:gd name="connsiteY1" fmla="*/ 0 h 1347537"/>
              <a:gd name="connsiteX2" fmla="*/ 799859 w 799859"/>
              <a:gd name="connsiteY2" fmla="*/ 1347537 h 1347537"/>
              <a:gd name="connsiteX3" fmla="*/ 8662 w 799859"/>
              <a:gd name="connsiteY3" fmla="*/ 1328286 h 1347537"/>
              <a:gd name="connsiteX0" fmla="*/ 8662 w 758584"/>
              <a:gd name="connsiteY0" fmla="*/ 1328286 h 1328286"/>
              <a:gd name="connsiteX1" fmla="*/ 0 w 758584"/>
              <a:gd name="connsiteY1" fmla="*/ 0 h 1328286"/>
              <a:gd name="connsiteX2" fmla="*/ 758584 w 758584"/>
              <a:gd name="connsiteY2" fmla="*/ 1242762 h 1328286"/>
              <a:gd name="connsiteX3" fmla="*/ 8662 w 758584"/>
              <a:gd name="connsiteY3" fmla="*/ 1328286 h 1328286"/>
              <a:gd name="connsiteX0" fmla="*/ 8662 w 783984"/>
              <a:gd name="connsiteY0" fmla="*/ 1328286 h 1328487"/>
              <a:gd name="connsiteX1" fmla="*/ 0 w 783984"/>
              <a:gd name="connsiteY1" fmla="*/ 0 h 1328487"/>
              <a:gd name="connsiteX2" fmla="*/ 783984 w 783984"/>
              <a:gd name="connsiteY2" fmla="*/ 1328487 h 1328487"/>
              <a:gd name="connsiteX3" fmla="*/ 8662 w 783984"/>
              <a:gd name="connsiteY3" fmla="*/ 1328286 h 1328487"/>
              <a:gd name="connsiteX0" fmla="*/ 5487 w 780809"/>
              <a:gd name="connsiteY0" fmla="*/ 1347336 h 1347537"/>
              <a:gd name="connsiteX1" fmla="*/ 0 w 780809"/>
              <a:gd name="connsiteY1" fmla="*/ 0 h 1347537"/>
              <a:gd name="connsiteX2" fmla="*/ 780809 w 780809"/>
              <a:gd name="connsiteY2" fmla="*/ 1347537 h 1347537"/>
              <a:gd name="connsiteX3" fmla="*/ 5487 w 780809"/>
              <a:gd name="connsiteY3" fmla="*/ 1347336 h 1347537"/>
              <a:gd name="connsiteX0" fmla="*/ 5487 w 780809"/>
              <a:gd name="connsiteY0" fmla="*/ 1353686 h 1353887"/>
              <a:gd name="connsiteX1" fmla="*/ 0 w 780809"/>
              <a:gd name="connsiteY1" fmla="*/ 0 h 1353887"/>
              <a:gd name="connsiteX2" fmla="*/ 780809 w 780809"/>
              <a:gd name="connsiteY2" fmla="*/ 1353887 h 1353887"/>
              <a:gd name="connsiteX3" fmla="*/ 5487 w 780809"/>
              <a:gd name="connsiteY3" fmla="*/ 1353686 h 1353887"/>
              <a:gd name="connsiteX0" fmla="*/ 156 w 775478"/>
              <a:gd name="connsiteY0" fmla="*/ 1360036 h 1360237"/>
              <a:gd name="connsiteX1" fmla="*/ 32769 w 775478"/>
              <a:gd name="connsiteY1" fmla="*/ 0 h 1360237"/>
              <a:gd name="connsiteX2" fmla="*/ 775478 w 775478"/>
              <a:gd name="connsiteY2" fmla="*/ 1360237 h 1360237"/>
              <a:gd name="connsiteX3" fmla="*/ 156 w 775478"/>
              <a:gd name="connsiteY3" fmla="*/ 1360036 h 1360237"/>
              <a:gd name="connsiteX0" fmla="*/ 745 w 776067"/>
              <a:gd name="connsiteY0" fmla="*/ 1360036 h 1360237"/>
              <a:gd name="connsiteX1" fmla="*/ 1608 w 776067"/>
              <a:gd name="connsiteY1" fmla="*/ 0 h 1360237"/>
              <a:gd name="connsiteX2" fmla="*/ 776067 w 776067"/>
              <a:gd name="connsiteY2" fmla="*/ 1360237 h 1360237"/>
              <a:gd name="connsiteX3" fmla="*/ 745 w 776067"/>
              <a:gd name="connsiteY3" fmla="*/ 1360036 h 1360237"/>
              <a:gd name="connsiteX0" fmla="*/ 745 w 776067"/>
              <a:gd name="connsiteY0" fmla="*/ 2027387 h 2027588"/>
              <a:gd name="connsiteX1" fmla="*/ 1608 w 776067"/>
              <a:gd name="connsiteY1" fmla="*/ 0 h 2027588"/>
              <a:gd name="connsiteX2" fmla="*/ 776067 w 776067"/>
              <a:gd name="connsiteY2" fmla="*/ 2027588 h 2027588"/>
              <a:gd name="connsiteX3" fmla="*/ 745 w 776067"/>
              <a:gd name="connsiteY3" fmla="*/ 2027387 h 2027588"/>
            </a:gdLst>
            <a:ahLst/>
            <a:cxnLst>
              <a:cxn ang="0">
                <a:pos x="connsiteX0" y="connsiteY0"/>
              </a:cxn>
              <a:cxn ang="0">
                <a:pos x="connsiteX1" y="connsiteY1"/>
              </a:cxn>
              <a:cxn ang="0">
                <a:pos x="connsiteX2" y="connsiteY2"/>
              </a:cxn>
              <a:cxn ang="0">
                <a:pos x="connsiteX3" y="connsiteY3"/>
              </a:cxn>
            </a:cxnLst>
            <a:rect l="l" t="t" r="r" b="b"/>
            <a:pathLst>
              <a:path w="776067" h="2027588">
                <a:moveTo>
                  <a:pt x="745" y="2027387"/>
                </a:moveTo>
                <a:cubicBezTo>
                  <a:pt x="-2142" y="1584625"/>
                  <a:pt x="4495" y="442762"/>
                  <a:pt x="1608" y="0"/>
                </a:cubicBezTo>
                <a:lnTo>
                  <a:pt x="776067" y="2027588"/>
                </a:lnTo>
                <a:lnTo>
                  <a:pt x="745" y="2027387"/>
                </a:lnTo>
                <a:close/>
              </a:path>
            </a:pathLst>
          </a:cu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latin typeface="+mj-lt"/>
            </a:endParaRPr>
          </a:p>
        </p:txBody>
      </p:sp>
      <p:sp>
        <p:nvSpPr>
          <p:cNvPr id="28" name="Triangle 4"/>
          <p:cNvSpPr/>
          <p:nvPr userDrawn="1"/>
        </p:nvSpPr>
        <p:spPr>
          <a:xfrm flipH="1" flipV="1">
            <a:off x="9615334" y="0"/>
            <a:ext cx="2590529" cy="3099495"/>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8662 w 1069366"/>
              <a:gd name="connsiteY0" fmla="*/ 1328286 h 1328286"/>
              <a:gd name="connsiteX1" fmla="*/ 0 w 1069366"/>
              <a:gd name="connsiteY1" fmla="*/ 0 h 1328286"/>
              <a:gd name="connsiteX2" fmla="*/ 1069366 w 1069366"/>
              <a:gd name="connsiteY2" fmla="*/ 1328286 h 1328286"/>
              <a:gd name="connsiteX3" fmla="*/ 8662 w 1069366"/>
              <a:gd name="connsiteY3" fmla="*/ 1328286 h 1328286"/>
              <a:gd name="connsiteX0" fmla="*/ 8662 w 578478"/>
              <a:gd name="connsiteY0" fmla="*/ 1328286 h 1337911"/>
              <a:gd name="connsiteX1" fmla="*/ 0 w 578478"/>
              <a:gd name="connsiteY1" fmla="*/ 0 h 1337911"/>
              <a:gd name="connsiteX2" fmla="*/ 578478 w 578478"/>
              <a:gd name="connsiteY2" fmla="*/ 1337911 h 1337911"/>
              <a:gd name="connsiteX3" fmla="*/ 8662 w 578478"/>
              <a:gd name="connsiteY3" fmla="*/ 1328286 h 1337911"/>
              <a:gd name="connsiteX0" fmla="*/ 8662 w 799859"/>
              <a:gd name="connsiteY0" fmla="*/ 1328286 h 1347537"/>
              <a:gd name="connsiteX1" fmla="*/ 0 w 799859"/>
              <a:gd name="connsiteY1" fmla="*/ 0 h 1347537"/>
              <a:gd name="connsiteX2" fmla="*/ 799859 w 799859"/>
              <a:gd name="connsiteY2" fmla="*/ 1347537 h 1347537"/>
              <a:gd name="connsiteX3" fmla="*/ 8662 w 799859"/>
              <a:gd name="connsiteY3" fmla="*/ 1328286 h 1347537"/>
              <a:gd name="connsiteX0" fmla="*/ 8662 w 758584"/>
              <a:gd name="connsiteY0" fmla="*/ 1328286 h 1328286"/>
              <a:gd name="connsiteX1" fmla="*/ 0 w 758584"/>
              <a:gd name="connsiteY1" fmla="*/ 0 h 1328286"/>
              <a:gd name="connsiteX2" fmla="*/ 758584 w 758584"/>
              <a:gd name="connsiteY2" fmla="*/ 1242762 h 1328286"/>
              <a:gd name="connsiteX3" fmla="*/ 8662 w 758584"/>
              <a:gd name="connsiteY3" fmla="*/ 1328286 h 1328286"/>
              <a:gd name="connsiteX0" fmla="*/ 8662 w 783984"/>
              <a:gd name="connsiteY0" fmla="*/ 1328286 h 1328487"/>
              <a:gd name="connsiteX1" fmla="*/ 0 w 783984"/>
              <a:gd name="connsiteY1" fmla="*/ 0 h 1328487"/>
              <a:gd name="connsiteX2" fmla="*/ 783984 w 783984"/>
              <a:gd name="connsiteY2" fmla="*/ 1328487 h 1328487"/>
              <a:gd name="connsiteX3" fmla="*/ 8662 w 783984"/>
              <a:gd name="connsiteY3" fmla="*/ 1328286 h 1328487"/>
              <a:gd name="connsiteX0" fmla="*/ 5487 w 780809"/>
              <a:gd name="connsiteY0" fmla="*/ 1347336 h 1347537"/>
              <a:gd name="connsiteX1" fmla="*/ 0 w 780809"/>
              <a:gd name="connsiteY1" fmla="*/ 0 h 1347537"/>
              <a:gd name="connsiteX2" fmla="*/ 780809 w 780809"/>
              <a:gd name="connsiteY2" fmla="*/ 1347537 h 1347537"/>
              <a:gd name="connsiteX3" fmla="*/ 5487 w 780809"/>
              <a:gd name="connsiteY3" fmla="*/ 1347336 h 1347537"/>
              <a:gd name="connsiteX0" fmla="*/ 5487 w 780809"/>
              <a:gd name="connsiteY0" fmla="*/ 1353686 h 1353887"/>
              <a:gd name="connsiteX1" fmla="*/ 0 w 780809"/>
              <a:gd name="connsiteY1" fmla="*/ 0 h 1353887"/>
              <a:gd name="connsiteX2" fmla="*/ 780809 w 780809"/>
              <a:gd name="connsiteY2" fmla="*/ 1353887 h 1353887"/>
              <a:gd name="connsiteX3" fmla="*/ 5487 w 780809"/>
              <a:gd name="connsiteY3" fmla="*/ 1353686 h 1353887"/>
              <a:gd name="connsiteX0" fmla="*/ 156 w 775478"/>
              <a:gd name="connsiteY0" fmla="*/ 1360036 h 1360237"/>
              <a:gd name="connsiteX1" fmla="*/ 32769 w 775478"/>
              <a:gd name="connsiteY1" fmla="*/ 0 h 1360237"/>
              <a:gd name="connsiteX2" fmla="*/ 775478 w 775478"/>
              <a:gd name="connsiteY2" fmla="*/ 1360237 h 1360237"/>
              <a:gd name="connsiteX3" fmla="*/ 156 w 775478"/>
              <a:gd name="connsiteY3" fmla="*/ 1360036 h 1360237"/>
              <a:gd name="connsiteX0" fmla="*/ 745 w 776067"/>
              <a:gd name="connsiteY0" fmla="*/ 1360036 h 1360237"/>
              <a:gd name="connsiteX1" fmla="*/ 1608 w 776067"/>
              <a:gd name="connsiteY1" fmla="*/ 0 h 1360237"/>
              <a:gd name="connsiteX2" fmla="*/ 776067 w 776067"/>
              <a:gd name="connsiteY2" fmla="*/ 1360237 h 1360237"/>
              <a:gd name="connsiteX3" fmla="*/ 745 w 776067"/>
              <a:gd name="connsiteY3" fmla="*/ 1360036 h 1360237"/>
              <a:gd name="connsiteX0" fmla="*/ 745 w 776067"/>
              <a:gd name="connsiteY0" fmla="*/ 2027387 h 2027588"/>
              <a:gd name="connsiteX1" fmla="*/ 1608 w 776067"/>
              <a:gd name="connsiteY1" fmla="*/ 0 h 2027588"/>
              <a:gd name="connsiteX2" fmla="*/ 776067 w 776067"/>
              <a:gd name="connsiteY2" fmla="*/ 2027588 h 2027588"/>
              <a:gd name="connsiteX3" fmla="*/ 745 w 776067"/>
              <a:gd name="connsiteY3" fmla="*/ 2027387 h 2027588"/>
              <a:gd name="connsiteX0" fmla="*/ 68 w 775390"/>
              <a:gd name="connsiteY0" fmla="*/ 642825 h 643026"/>
              <a:gd name="connsiteX1" fmla="*/ 84454 w 775390"/>
              <a:gd name="connsiteY1" fmla="*/ 0 h 643026"/>
              <a:gd name="connsiteX2" fmla="*/ 775390 w 775390"/>
              <a:gd name="connsiteY2" fmla="*/ 643026 h 643026"/>
              <a:gd name="connsiteX3" fmla="*/ 68 w 775390"/>
              <a:gd name="connsiteY3" fmla="*/ 642825 h 643026"/>
              <a:gd name="connsiteX0" fmla="*/ 51 w 775373"/>
              <a:gd name="connsiteY0" fmla="*/ 1015468 h 1015669"/>
              <a:gd name="connsiteX1" fmla="*/ 116561 w 775373"/>
              <a:gd name="connsiteY1" fmla="*/ 0 h 1015669"/>
              <a:gd name="connsiteX2" fmla="*/ 775373 w 775373"/>
              <a:gd name="connsiteY2" fmla="*/ 1015669 h 1015669"/>
              <a:gd name="connsiteX3" fmla="*/ 51 w 775373"/>
              <a:gd name="connsiteY3" fmla="*/ 1015468 h 1015669"/>
              <a:gd name="connsiteX0" fmla="*/ 745 w 776067"/>
              <a:gd name="connsiteY0" fmla="*/ 1500547 h 1500748"/>
              <a:gd name="connsiteX1" fmla="*/ 1607 w 776067"/>
              <a:gd name="connsiteY1" fmla="*/ 0 h 1500748"/>
              <a:gd name="connsiteX2" fmla="*/ 776067 w 776067"/>
              <a:gd name="connsiteY2" fmla="*/ 1500748 h 1500748"/>
              <a:gd name="connsiteX3" fmla="*/ 745 w 776067"/>
              <a:gd name="connsiteY3" fmla="*/ 1500547 h 1500748"/>
              <a:gd name="connsiteX0" fmla="*/ 745 w 776067"/>
              <a:gd name="connsiteY0" fmla="*/ 1127904 h 1128105"/>
              <a:gd name="connsiteX1" fmla="*/ 1607 w 776067"/>
              <a:gd name="connsiteY1" fmla="*/ 0 h 1128105"/>
              <a:gd name="connsiteX2" fmla="*/ 776067 w 776067"/>
              <a:gd name="connsiteY2" fmla="*/ 1128105 h 1128105"/>
              <a:gd name="connsiteX3" fmla="*/ 745 w 776067"/>
              <a:gd name="connsiteY3" fmla="*/ 1127904 h 1128105"/>
              <a:gd name="connsiteX0" fmla="*/ 745 w 776067"/>
              <a:gd name="connsiteY0" fmla="*/ 1198578 h 1198779"/>
              <a:gd name="connsiteX1" fmla="*/ 1607 w 776067"/>
              <a:gd name="connsiteY1" fmla="*/ 0 h 1198779"/>
              <a:gd name="connsiteX2" fmla="*/ 776067 w 776067"/>
              <a:gd name="connsiteY2" fmla="*/ 1198779 h 1198779"/>
              <a:gd name="connsiteX3" fmla="*/ 745 w 776067"/>
              <a:gd name="connsiteY3" fmla="*/ 1198578 h 1198779"/>
              <a:gd name="connsiteX0" fmla="*/ 234382 w 1009704"/>
              <a:gd name="connsiteY0" fmla="*/ 1208483 h 1208684"/>
              <a:gd name="connsiteX1" fmla="*/ 0 w 1009704"/>
              <a:gd name="connsiteY1" fmla="*/ 0 h 1208684"/>
              <a:gd name="connsiteX2" fmla="*/ 1009704 w 1009704"/>
              <a:gd name="connsiteY2" fmla="*/ 1208684 h 1208684"/>
              <a:gd name="connsiteX3" fmla="*/ 234382 w 1009704"/>
              <a:gd name="connsiteY3" fmla="*/ 1208483 h 1208684"/>
              <a:gd name="connsiteX0" fmla="*/ 879 w 1010207"/>
              <a:gd name="connsiteY0" fmla="*/ 1208483 h 1208684"/>
              <a:gd name="connsiteX1" fmla="*/ 503 w 1010207"/>
              <a:gd name="connsiteY1" fmla="*/ 0 h 1208684"/>
              <a:gd name="connsiteX2" fmla="*/ 1010207 w 1010207"/>
              <a:gd name="connsiteY2" fmla="*/ 1208684 h 1208684"/>
              <a:gd name="connsiteX3" fmla="*/ 879 w 1010207"/>
              <a:gd name="connsiteY3" fmla="*/ 1208483 h 1208684"/>
            </a:gdLst>
            <a:ahLst/>
            <a:cxnLst>
              <a:cxn ang="0">
                <a:pos x="connsiteX0" y="connsiteY0"/>
              </a:cxn>
              <a:cxn ang="0">
                <a:pos x="connsiteX1" y="connsiteY1"/>
              </a:cxn>
              <a:cxn ang="0">
                <a:pos x="connsiteX2" y="connsiteY2"/>
              </a:cxn>
              <a:cxn ang="0">
                <a:pos x="connsiteX3" y="connsiteY3"/>
              </a:cxn>
            </a:cxnLst>
            <a:rect l="l" t="t" r="r" b="b"/>
            <a:pathLst>
              <a:path w="1010207" h="1208684">
                <a:moveTo>
                  <a:pt x="879" y="1208483"/>
                </a:moveTo>
                <a:cubicBezTo>
                  <a:pt x="-2008" y="765721"/>
                  <a:pt x="3390" y="442762"/>
                  <a:pt x="503" y="0"/>
                </a:cubicBezTo>
                <a:lnTo>
                  <a:pt x="1010207" y="1208684"/>
                </a:lnTo>
                <a:lnTo>
                  <a:pt x="879" y="1208483"/>
                </a:lnTo>
                <a:close/>
              </a:path>
            </a:pathLst>
          </a:custGeom>
          <a:solidFill>
            <a:schemeClr val="accent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latin typeface="+mj-lt"/>
            </a:endParaRPr>
          </a:p>
        </p:txBody>
      </p:sp>
      <p:sp>
        <p:nvSpPr>
          <p:cNvPr id="26" name="Triangle 4"/>
          <p:cNvSpPr/>
          <p:nvPr userDrawn="1"/>
        </p:nvSpPr>
        <p:spPr>
          <a:xfrm flipH="1" flipV="1">
            <a:off x="10202292" y="-9634"/>
            <a:ext cx="1990111" cy="3074095"/>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8662 w 1069366"/>
              <a:gd name="connsiteY0" fmla="*/ 1328286 h 1328286"/>
              <a:gd name="connsiteX1" fmla="*/ 0 w 1069366"/>
              <a:gd name="connsiteY1" fmla="*/ 0 h 1328286"/>
              <a:gd name="connsiteX2" fmla="*/ 1069366 w 1069366"/>
              <a:gd name="connsiteY2" fmla="*/ 1328286 h 1328286"/>
              <a:gd name="connsiteX3" fmla="*/ 8662 w 1069366"/>
              <a:gd name="connsiteY3" fmla="*/ 1328286 h 1328286"/>
              <a:gd name="connsiteX0" fmla="*/ 8662 w 578478"/>
              <a:gd name="connsiteY0" fmla="*/ 1328286 h 1337911"/>
              <a:gd name="connsiteX1" fmla="*/ 0 w 578478"/>
              <a:gd name="connsiteY1" fmla="*/ 0 h 1337911"/>
              <a:gd name="connsiteX2" fmla="*/ 578478 w 578478"/>
              <a:gd name="connsiteY2" fmla="*/ 1337911 h 1337911"/>
              <a:gd name="connsiteX3" fmla="*/ 8662 w 578478"/>
              <a:gd name="connsiteY3" fmla="*/ 1328286 h 1337911"/>
              <a:gd name="connsiteX0" fmla="*/ 8662 w 799859"/>
              <a:gd name="connsiteY0" fmla="*/ 1328286 h 1347537"/>
              <a:gd name="connsiteX1" fmla="*/ 0 w 799859"/>
              <a:gd name="connsiteY1" fmla="*/ 0 h 1347537"/>
              <a:gd name="connsiteX2" fmla="*/ 799859 w 799859"/>
              <a:gd name="connsiteY2" fmla="*/ 1347537 h 1347537"/>
              <a:gd name="connsiteX3" fmla="*/ 8662 w 799859"/>
              <a:gd name="connsiteY3" fmla="*/ 1328286 h 1347537"/>
              <a:gd name="connsiteX0" fmla="*/ 8662 w 758584"/>
              <a:gd name="connsiteY0" fmla="*/ 1328286 h 1328286"/>
              <a:gd name="connsiteX1" fmla="*/ 0 w 758584"/>
              <a:gd name="connsiteY1" fmla="*/ 0 h 1328286"/>
              <a:gd name="connsiteX2" fmla="*/ 758584 w 758584"/>
              <a:gd name="connsiteY2" fmla="*/ 1242762 h 1328286"/>
              <a:gd name="connsiteX3" fmla="*/ 8662 w 758584"/>
              <a:gd name="connsiteY3" fmla="*/ 1328286 h 1328286"/>
              <a:gd name="connsiteX0" fmla="*/ 8662 w 783984"/>
              <a:gd name="connsiteY0" fmla="*/ 1328286 h 1328487"/>
              <a:gd name="connsiteX1" fmla="*/ 0 w 783984"/>
              <a:gd name="connsiteY1" fmla="*/ 0 h 1328487"/>
              <a:gd name="connsiteX2" fmla="*/ 783984 w 783984"/>
              <a:gd name="connsiteY2" fmla="*/ 1328487 h 1328487"/>
              <a:gd name="connsiteX3" fmla="*/ 8662 w 783984"/>
              <a:gd name="connsiteY3" fmla="*/ 1328286 h 1328487"/>
              <a:gd name="connsiteX0" fmla="*/ 5487 w 780809"/>
              <a:gd name="connsiteY0" fmla="*/ 1347336 h 1347537"/>
              <a:gd name="connsiteX1" fmla="*/ 0 w 780809"/>
              <a:gd name="connsiteY1" fmla="*/ 0 h 1347537"/>
              <a:gd name="connsiteX2" fmla="*/ 780809 w 780809"/>
              <a:gd name="connsiteY2" fmla="*/ 1347537 h 1347537"/>
              <a:gd name="connsiteX3" fmla="*/ 5487 w 780809"/>
              <a:gd name="connsiteY3" fmla="*/ 1347336 h 1347537"/>
              <a:gd name="connsiteX0" fmla="*/ 5487 w 780809"/>
              <a:gd name="connsiteY0" fmla="*/ 1353686 h 1353887"/>
              <a:gd name="connsiteX1" fmla="*/ 0 w 780809"/>
              <a:gd name="connsiteY1" fmla="*/ 0 h 1353887"/>
              <a:gd name="connsiteX2" fmla="*/ 780809 w 780809"/>
              <a:gd name="connsiteY2" fmla="*/ 1353887 h 1353887"/>
              <a:gd name="connsiteX3" fmla="*/ 5487 w 780809"/>
              <a:gd name="connsiteY3" fmla="*/ 1353686 h 1353887"/>
              <a:gd name="connsiteX0" fmla="*/ 156 w 775478"/>
              <a:gd name="connsiteY0" fmla="*/ 1360036 h 1360237"/>
              <a:gd name="connsiteX1" fmla="*/ 32769 w 775478"/>
              <a:gd name="connsiteY1" fmla="*/ 0 h 1360237"/>
              <a:gd name="connsiteX2" fmla="*/ 775478 w 775478"/>
              <a:gd name="connsiteY2" fmla="*/ 1360237 h 1360237"/>
              <a:gd name="connsiteX3" fmla="*/ 156 w 775478"/>
              <a:gd name="connsiteY3" fmla="*/ 1360036 h 1360237"/>
              <a:gd name="connsiteX0" fmla="*/ 745 w 776067"/>
              <a:gd name="connsiteY0" fmla="*/ 1360036 h 1360237"/>
              <a:gd name="connsiteX1" fmla="*/ 1608 w 776067"/>
              <a:gd name="connsiteY1" fmla="*/ 0 h 1360237"/>
              <a:gd name="connsiteX2" fmla="*/ 776067 w 776067"/>
              <a:gd name="connsiteY2" fmla="*/ 1360237 h 1360237"/>
              <a:gd name="connsiteX3" fmla="*/ 745 w 776067"/>
              <a:gd name="connsiteY3" fmla="*/ 1360036 h 1360237"/>
              <a:gd name="connsiteX0" fmla="*/ 745 w 776067"/>
              <a:gd name="connsiteY0" fmla="*/ 2027387 h 2027588"/>
              <a:gd name="connsiteX1" fmla="*/ 1608 w 776067"/>
              <a:gd name="connsiteY1" fmla="*/ 0 h 2027588"/>
              <a:gd name="connsiteX2" fmla="*/ 776067 w 776067"/>
              <a:gd name="connsiteY2" fmla="*/ 2027588 h 2027588"/>
              <a:gd name="connsiteX3" fmla="*/ 745 w 776067"/>
              <a:gd name="connsiteY3" fmla="*/ 2027387 h 2027588"/>
              <a:gd name="connsiteX0" fmla="*/ 68 w 775390"/>
              <a:gd name="connsiteY0" fmla="*/ 642825 h 643026"/>
              <a:gd name="connsiteX1" fmla="*/ 84454 w 775390"/>
              <a:gd name="connsiteY1" fmla="*/ 0 h 643026"/>
              <a:gd name="connsiteX2" fmla="*/ 775390 w 775390"/>
              <a:gd name="connsiteY2" fmla="*/ 643026 h 643026"/>
              <a:gd name="connsiteX3" fmla="*/ 68 w 775390"/>
              <a:gd name="connsiteY3" fmla="*/ 642825 h 643026"/>
              <a:gd name="connsiteX0" fmla="*/ 51 w 775373"/>
              <a:gd name="connsiteY0" fmla="*/ 1015468 h 1015669"/>
              <a:gd name="connsiteX1" fmla="*/ 116561 w 775373"/>
              <a:gd name="connsiteY1" fmla="*/ 0 h 1015669"/>
              <a:gd name="connsiteX2" fmla="*/ 775373 w 775373"/>
              <a:gd name="connsiteY2" fmla="*/ 1015669 h 1015669"/>
              <a:gd name="connsiteX3" fmla="*/ 51 w 775373"/>
              <a:gd name="connsiteY3" fmla="*/ 1015468 h 1015669"/>
              <a:gd name="connsiteX0" fmla="*/ 745 w 776067"/>
              <a:gd name="connsiteY0" fmla="*/ 1500547 h 1500748"/>
              <a:gd name="connsiteX1" fmla="*/ 1607 w 776067"/>
              <a:gd name="connsiteY1" fmla="*/ 0 h 1500748"/>
              <a:gd name="connsiteX2" fmla="*/ 776067 w 776067"/>
              <a:gd name="connsiteY2" fmla="*/ 1500748 h 1500748"/>
              <a:gd name="connsiteX3" fmla="*/ 745 w 776067"/>
              <a:gd name="connsiteY3" fmla="*/ 1500547 h 1500748"/>
              <a:gd name="connsiteX0" fmla="*/ 745 w 776067"/>
              <a:gd name="connsiteY0" fmla="*/ 1127904 h 1128105"/>
              <a:gd name="connsiteX1" fmla="*/ 1607 w 776067"/>
              <a:gd name="connsiteY1" fmla="*/ 0 h 1128105"/>
              <a:gd name="connsiteX2" fmla="*/ 776067 w 776067"/>
              <a:gd name="connsiteY2" fmla="*/ 1128105 h 1128105"/>
              <a:gd name="connsiteX3" fmla="*/ 745 w 776067"/>
              <a:gd name="connsiteY3" fmla="*/ 1127904 h 1128105"/>
              <a:gd name="connsiteX0" fmla="*/ 745 w 776067"/>
              <a:gd name="connsiteY0" fmla="*/ 1198578 h 1198779"/>
              <a:gd name="connsiteX1" fmla="*/ 1607 w 776067"/>
              <a:gd name="connsiteY1" fmla="*/ 0 h 1198779"/>
              <a:gd name="connsiteX2" fmla="*/ 776067 w 776067"/>
              <a:gd name="connsiteY2" fmla="*/ 1198779 h 1198779"/>
              <a:gd name="connsiteX3" fmla="*/ 745 w 776067"/>
              <a:gd name="connsiteY3" fmla="*/ 1198578 h 1198779"/>
            </a:gdLst>
            <a:ahLst/>
            <a:cxnLst>
              <a:cxn ang="0">
                <a:pos x="connsiteX0" y="connsiteY0"/>
              </a:cxn>
              <a:cxn ang="0">
                <a:pos x="connsiteX1" y="connsiteY1"/>
              </a:cxn>
              <a:cxn ang="0">
                <a:pos x="connsiteX2" y="connsiteY2"/>
              </a:cxn>
              <a:cxn ang="0">
                <a:pos x="connsiteX3" y="connsiteY3"/>
              </a:cxn>
            </a:cxnLst>
            <a:rect l="l" t="t" r="r" b="b"/>
            <a:pathLst>
              <a:path w="776067" h="1198779">
                <a:moveTo>
                  <a:pt x="745" y="1198578"/>
                </a:moveTo>
                <a:cubicBezTo>
                  <a:pt x="-2142" y="755816"/>
                  <a:pt x="4494" y="442762"/>
                  <a:pt x="1607" y="0"/>
                </a:cubicBezTo>
                <a:lnTo>
                  <a:pt x="776067" y="1198779"/>
                </a:lnTo>
                <a:lnTo>
                  <a:pt x="745" y="1198578"/>
                </a:lnTo>
                <a:close/>
              </a:path>
            </a:pathLst>
          </a:custGeom>
          <a:solidFill>
            <a:schemeClr val="accent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latin typeface="+mj-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ight Triangle 15"/>
          <p:cNvSpPr/>
          <p:nvPr/>
        </p:nvSpPr>
        <p:spPr>
          <a:xfrm rot="16200000">
            <a:off x="11261306" y="5930479"/>
            <a:ext cx="1313572" cy="541469"/>
          </a:xfrm>
          <a:prstGeom prst="rtTriangle">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19"/>
          <p:cNvSpPr/>
          <p:nvPr/>
        </p:nvSpPr>
        <p:spPr>
          <a:xfrm>
            <a:off x="0" y="0"/>
            <a:ext cx="10367594" cy="6858000"/>
          </a:xfrm>
          <a:custGeom>
            <a:avLst/>
            <a:gdLst>
              <a:gd name="connsiteX0" fmla="*/ 0 w 10367594"/>
              <a:gd name="connsiteY0" fmla="*/ 0 h 6858000"/>
              <a:gd name="connsiteX1" fmla="*/ 10367594 w 10367594"/>
              <a:gd name="connsiteY1" fmla="*/ 0 h 6858000"/>
              <a:gd name="connsiteX2" fmla="*/ 3509594 w 10367594"/>
              <a:gd name="connsiteY2" fmla="*/ 6858000 h 6858000"/>
              <a:gd name="connsiteX3" fmla="*/ 1520714 w 10367594"/>
              <a:gd name="connsiteY3" fmla="*/ 6858000 h 6858000"/>
              <a:gd name="connsiteX4" fmla="*/ 0 w 10367594"/>
              <a:gd name="connsiteY4" fmla="*/ 554442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7594" h="6858000">
                <a:moveTo>
                  <a:pt x="0" y="0"/>
                </a:moveTo>
                <a:lnTo>
                  <a:pt x="10367594" y="0"/>
                </a:lnTo>
                <a:lnTo>
                  <a:pt x="3509594" y="6858000"/>
                </a:lnTo>
                <a:lnTo>
                  <a:pt x="1520714" y="6858000"/>
                </a:lnTo>
                <a:lnTo>
                  <a:pt x="0" y="5544428"/>
                </a:lnTo>
                <a:close/>
              </a:path>
            </a:pathLst>
          </a:custGeom>
          <a:solidFill>
            <a:srgbClr val="FF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0"/>
          <p:cNvSpPr/>
          <p:nvPr/>
        </p:nvSpPr>
        <p:spPr>
          <a:xfrm>
            <a:off x="0" y="5544428"/>
            <a:ext cx="1523890" cy="1313572"/>
          </a:xfrm>
          <a:custGeom>
            <a:avLst/>
            <a:gdLst>
              <a:gd name="connsiteX0" fmla="*/ 3176 w 1523890"/>
              <a:gd name="connsiteY0" fmla="*/ 0 h 1313572"/>
              <a:gd name="connsiteX1" fmla="*/ 1523890 w 1523890"/>
              <a:gd name="connsiteY1" fmla="*/ 1313572 h 1313572"/>
              <a:gd name="connsiteX2" fmla="*/ 0 w 1523890"/>
              <a:gd name="connsiteY2" fmla="*/ 420643 h 1313572"/>
              <a:gd name="connsiteX3" fmla="*/ 0 w 1523890"/>
              <a:gd name="connsiteY3" fmla="*/ 17461 h 1313572"/>
            </a:gdLst>
            <a:ahLst/>
            <a:cxnLst>
              <a:cxn ang="0">
                <a:pos x="connsiteX0" y="connsiteY0"/>
              </a:cxn>
              <a:cxn ang="0">
                <a:pos x="connsiteX1" y="connsiteY1"/>
              </a:cxn>
              <a:cxn ang="0">
                <a:pos x="connsiteX2" y="connsiteY2"/>
              </a:cxn>
              <a:cxn ang="0">
                <a:pos x="connsiteX3" y="connsiteY3"/>
              </a:cxn>
            </a:cxnLst>
            <a:rect l="l" t="t" r="r" b="b"/>
            <a:pathLst>
              <a:path w="1523890" h="1313572">
                <a:moveTo>
                  <a:pt x="3176" y="0"/>
                </a:moveTo>
                <a:lnTo>
                  <a:pt x="1523890" y="1313572"/>
                </a:lnTo>
                <a:lnTo>
                  <a:pt x="0" y="420643"/>
                </a:lnTo>
                <a:lnTo>
                  <a:pt x="0" y="17461"/>
                </a:lnTo>
                <a:close/>
              </a:path>
            </a:pathLst>
          </a:cu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7" name="Text Placeholder 16"/>
          <p:cNvSpPr>
            <a:spLocks noGrp="1"/>
          </p:cNvSpPr>
          <p:nvPr>
            <p:ph type="body" sz="quarter" idx="10" hasCustomPrompt="1"/>
          </p:nvPr>
        </p:nvSpPr>
        <p:spPr>
          <a:xfrm>
            <a:off x="1160547" y="888999"/>
            <a:ext cx="5394648" cy="407991"/>
          </a:xfrm>
          <a:prstGeom prst="rect">
            <a:avLst/>
          </a:prstGeom>
        </p:spPr>
        <p:txBody>
          <a:bodyPr anchor="b" anchorCtr="0"/>
          <a:lstStyle>
            <a:lvl1pPr marL="0" indent="0">
              <a:buNone/>
              <a:defRPr sz="2400" b="0" i="0" baseline="0">
                <a:solidFill>
                  <a:schemeClr val="bg1"/>
                </a:solidFill>
                <a:latin typeface="Roboto" charset="0"/>
                <a:ea typeface="Roboto" charset="0"/>
                <a:cs typeface="Roboto" charset="0"/>
              </a:defRPr>
            </a:lvl1pPr>
            <a:lvl2pPr marL="457108" indent="0">
              <a:buNone/>
              <a:defRPr/>
            </a:lvl2pPr>
            <a:lvl3pPr marL="914217" indent="0">
              <a:buNone/>
              <a:defRPr/>
            </a:lvl3pPr>
            <a:lvl4pPr marL="1371326" indent="0">
              <a:buNone/>
              <a:defRPr/>
            </a:lvl4pPr>
            <a:lvl5pPr marL="1828435" indent="0">
              <a:buNone/>
              <a:defRPr/>
            </a:lvl5pPr>
          </a:lstStyle>
          <a:p>
            <a:pPr lvl="0"/>
            <a:r>
              <a:rPr lang="en-US" dirty="0"/>
              <a:t>Text here, </a:t>
            </a:r>
            <a:r>
              <a:rPr lang="en-US" dirty="0" err="1"/>
              <a:t>Roboto</a:t>
            </a:r>
            <a:r>
              <a:rPr lang="en-US" dirty="0"/>
              <a:t> Regular 24 point</a:t>
            </a:r>
          </a:p>
        </p:txBody>
      </p:sp>
      <p:sp>
        <p:nvSpPr>
          <p:cNvPr id="24" name="Text Placeholder 23"/>
          <p:cNvSpPr>
            <a:spLocks noGrp="1"/>
          </p:cNvSpPr>
          <p:nvPr>
            <p:ph type="body" sz="quarter" idx="11" hasCustomPrompt="1"/>
          </p:nvPr>
        </p:nvSpPr>
        <p:spPr>
          <a:xfrm>
            <a:off x="1160547" y="2065975"/>
            <a:ext cx="5394648" cy="1776808"/>
          </a:xfrm>
          <a:prstGeom prst="rect">
            <a:avLst/>
          </a:prstGeom>
        </p:spPr>
        <p:txBody>
          <a:bodyPr anchor="b"/>
          <a:lstStyle>
            <a:lvl1pPr marL="0" indent="0">
              <a:buNone/>
              <a:defRPr sz="5400" b="0" i="0" baseline="0">
                <a:solidFill>
                  <a:schemeClr val="bg1"/>
                </a:solidFill>
                <a:latin typeface="Roboto Light" charset="0"/>
                <a:ea typeface="Roboto Light" charset="0"/>
                <a:cs typeface="Roboto Light" charset="0"/>
              </a:defRPr>
            </a:lvl1pPr>
            <a:lvl2pPr marL="457108" indent="0">
              <a:buNone/>
              <a:defRPr/>
            </a:lvl2pPr>
            <a:lvl3pPr marL="914217" indent="0">
              <a:buNone/>
              <a:defRPr/>
            </a:lvl3pPr>
            <a:lvl4pPr marL="1371326" indent="0">
              <a:buNone/>
              <a:defRPr/>
            </a:lvl4pPr>
            <a:lvl5pPr marL="1828435" indent="0">
              <a:buNone/>
              <a:defRPr/>
            </a:lvl5pPr>
          </a:lstStyle>
          <a:p>
            <a:pPr lvl="0"/>
            <a:r>
              <a:rPr lang="en-US" dirty="0"/>
              <a:t>Title Here, </a:t>
            </a:r>
            <a:r>
              <a:rPr lang="en-US" dirty="0" err="1"/>
              <a:t>Roboto</a:t>
            </a:r>
            <a:r>
              <a:rPr lang="en-US" dirty="0"/>
              <a:t> Light 54 point</a:t>
            </a:r>
          </a:p>
        </p:txBody>
      </p:sp>
      <p:sp>
        <p:nvSpPr>
          <p:cNvPr id="26" name="Text Placeholder 25"/>
          <p:cNvSpPr>
            <a:spLocks noGrp="1"/>
          </p:cNvSpPr>
          <p:nvPr>
            <p:ph type="body" sz="quarter" idx="12" hasCustomPrompt="1"/>
          </p:nvPr>
        </p:nvSpPr>
        <p:spPr>
          <a:xfrm>
            <a:off x="1160547" y="4000307"/>
            <a:ext cx="3497769" cy="1172583"/>
          </a:xfrm>
          <a:prstGeom prst="rect">
            <a:avLst/>
          </a:prstGeom>
        </p:spPr>
        <p:txBody>
          <a:bodyPr/>
          <a:lstStyle>
            <a:lvl1pPr marL="0" indent="0">
              <a:buNone/>
              <a:defRPr sz="2800" b="0" i="0" baseline="0">
                <a:solidFill>
                  <a:schemeClr val="bg1"/>
                </a:solidFill>
                <a:latin typeface="Roboto" charset="0"/>
                <a:ea typeface="Roboto" charset="0"/>
                <a:cs typeface="Roboto" charset="0"/>
              </a:defRPr>
            </a:lvl1pPr>
            <a:lvl2pPr marL="457108" indent="0">
              <a:buNone/>
              <a:defRPr/>
            </a:lvl2pPr>
            <a:lvl3pPr marL="914217" indent="0">
              <a:buNone/>
              <a:defRPr/>
            </a:lvl3pPr>
            <a:lvl4pPr marL="1371326" indent="0">
              <a:buNone/>
              <a:defRPr/>
            </a:lvl4pPr>
            <a:lvl5pPr marL="1828435" indent="0">
              <a:buNone/>
              <a:defRPr/>
            </a:lvl5pPr>
          </a:lstStyle>
          <a:p>
            <a:pPr lvl="0"/>
            <a:r>
              <a:rPr lang="en-US" dirty="0"/>
              <a:t>Subtitle here, </a:t>
            </a:r>
            <a:r>
              <a:rPr lang="en-US" dirty="0" err="1"/>
              <a:t>Roboto</a:t>
            </a:r>
            <a:r>
              <a:rPr lang="en-US" dirty="0"/>
              <a:t> Regular 28 point</a:t>
            </a:r>
          </a:p>
        </p:txBody>
      </p:sp>
      <p:sp>
        <p:nvSpPr>
          <p:cNvPr id="14" name="Right Triangle 13"/>
          <p:cNvSpPr/>
          <p:nvPr userDrawn="1"/>
        </p:nvSpPr>
        <p:spPr>
          <a:xfrm rot="10800000">
            <a:off x="9585962" y="0"/>
            <a:ext cx="2602865" cy="2217420"/>
          </a:xfrm>
          <a:prstGeom prst="rtTriangle">
            <a:avLst/>
          </a:prstGeom>
          <a:solidFill>
            <a:srgbClr val="FF4D0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Bullets">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4420" y="6006041"/>
            <a:ext cx="2464597" cy="851959"/>
          </a:xfrm>
          <a:prstGeom prst="rect">
            <a:avLst/>
          </a:prstGeom>
        </p:spPr>
      </p:pic>
      <p:sp>
        <p:nvSpPr>
          <p:cNvPr id="9" name="Right Triangle 8"/>
          <p:cNvSpPr/>
          <p:nvPr/>
        </p:nvSpPr>
        <p:spPr>
          <a:xfrm flipH="1" flipV="1">
            <a:off x="11603698" y="-1"/>
            <a:ext cx="585127" cy="1575171"/>
          </a:xfrm>
          <a:prstGeom prst="rtTriangle">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baseline="0"/>
            </a:lvl1pPr>
          </a:lstStyle>
          <a:p>
            <a:r>
              <a:rPr lang="en-US" dirty="0"/>
              <a:t>Headline goes here, </a:t>
            </a:r>
            <a:r>
              <a:rPr lang="en-US" dirty="0" err="1"/>
              <a:t>Roboto</a:t>
            </a:r>
            <a:r>
              <a:rPr lang="en-US" dirty="0"/>
              <a:t> Light, 36 points, can span two lines</a:t>
            </a:r>
          </a:p>
        </p:txBody>
      </p:sp>
      <p:grpSp>
        <p:nvGrpSpPr>
          <p:cNvPr id="12" name="Group 11"/>
          <p:cNvGrpSpPr/>
          <p:nvPr/>
        </p:nvGrpSpPr>
        <p:grpSpPr>
          <a:xfrm>
            <a:off x="-2141" y="2692400"/>
            <a:ext cx="2681841" cy="4165600"/>
            <a:chOff x="-2141" y="2692400"/>
            <a:chExt cx="2681841" cy="4165600"/>
          </a:xfrm>
        </p:grpSpPr>
        <p:sp>
          <p:nvSpPr>
            <p:cNvPr id="13" name="Right Triangle 12"/>
            <p:cNvSpPr/>
            <p:nvPr userDrawn="1"/>
          </p:nvSpPr>
          <p:spPr>
            <a:xfrm>
              <a:off x="-2141" y="2692400"/>
              <a:ext cx="1019671" cy="4165600"/>
            </a:xfrm>
            <a:prstGeom prst="rtTriangle">
              <a:avLst/>
            </a:prstGeom>
            <a:solidFill>
              <a:srgbClr val="FF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13"/>
            <p:cNvSpPr/>
            <p:nvPr userDrawn="1"/>
          </p:nvSpPr>
          <p:spPr>
            <a:xfrm rot="16200000" flipV="1">
              <a:off x="1163093" y="5341393"/>
              <a:ext cx="357506" cy="2675708"/>
            </a:xfrm>
            <a:prstGeom prst="rtTriangle">
              <a:avLst/>
            </a:prstGeom>
            <a:solidFill>
              <a:srgbClr val="FF4D0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502034" y="6359524"/>
            <a:ext cx="413896" cy="208701"/>
          </a:xfrm>
          <a:prstGeom prst="rect">
            <a:avLst/>
          </a:prstGeom>
        </p:spPr>
        <p:txBody>
          <a:bodyPr lIns="0" tIns="0" rIns="0" bIns="91440"/>
          <a:lstStyle>
            <a:defPPr>
              <a:defRPr lang="en-US"/>
            </a:defPPr>
            <a:lvl1pPr>
              <a:defRPr sz="1100">
                <a:solidFill>
                  <a:schemeClr val="tx2">
                    <a:lumMod val="50000"/>
                    <a:lumOff val="50000"/>
                  </a:schemeClr>
                </a:solidFill>
              </a:defRPr>
            </a:lvl1pPr>
          </a:lstStyle>
          <a:p>
            <a:pPr marL="0" lvl="0" algn="l" defTabSz="457200" rtl="0" eaLnBrk="1" latinLnBrk="0" hangingPunct="1"/>
            <a:fld id="{64202F7F-356F-46E2-8791-88745C87F5D9}" type="slidenum">
              <a:rPr lang="en-US" sz="1100" b="0" i="0" kern="1200" smtClean="0">
                <a:solidFill>
                  <a:schemeClr val="bg1"/>
                </a:solidFill>
                <a:latin typeface="Roboto" charset="0"/>
                <a:ea typeface="Roboto" charset="0"/>
                <a:cs typeface="Roboto" charset="0"/>
              </a:rPr>
              <a:pPr marL="0" lvl="0" algn="l" defTabSz="457200" rtl="0" eaLnBrk="1" latinLnBrk="0" hangingPunct="1"/>
              <a:t>‹#›</a:t>
            </a:fld>
            <a:endParaRPr lang="en-US" sz="1100" b="0" i="0" kern="1200" dirty="0">
              <a:solidFill>
                <a:schemeClr val="bg1"/>
              </a:solidFill>
              <a:latin typeface="Roboto" charset="0"/>
              <a:ea typeface="Roboto" charset="0"/>
              <a:cs typeface="Roboto" charset="0"/>
            </a:endParaRPr>
          </a:p>
        </p:txBody>
      </p:sp>
      <p:sp>
        <p:nvSpPr>
          <p:cNvPr id="16" name="TextBox 15"/>
          <p:cNvSpPr txBox="1"/>
          <p:nvPr/>
        </p:nvSpPr>
        <p:spPr>
          <a:xfrm>
            <a:off x="1017530" y="6359524"/>
            <a:ext cx="3117657" cy="179070"/>
          </a:xfrm>
          <a:prstGeom prst="rect">
            <a:avLst/>
          </a:prstGeom>
        </p:spPr>
        <p:txBody>
          <a:bodyPr lIns="0" tIns="0" rIns="0" bIns="0"/>
          <a:lstStyle>
            <a:defPPr>
              <a:defRPr lang="en-US"/>
            </a:defPPr>
            <a:lvl1pPr>
              <a:defRPr sz="1050">
                <a:solidFill>
                  <a:schemeClr val="tx2">
                    <a:lumMod val="50000"/>
                    <a:lumOff val="50000"/>
                  </a:schemeClr>
                </a:solidFill>
                <a:ea typeface="Arial" charset="0"/>
                <a:cs typeface="Arial" charset="0"/>
              </a:defRPr>
            </a:lvl1pPr>
          </a:lstStyle>
          <a:p>
            <a:pPr lvl="0"/>
            <a:r>
              <a:rPr lang="en-US" sz="1100" b="0" i="0" dirty="0">
                <a:solidFill>
                  <a:schemeClr val="tx1"/>
                </a:solidFill>
                <a:latin typeface="Roboto" charset="0"/>
                <a:ea typeface="Roboto" charset="0"/>
                <a:cs typeface="Roboto" charset="0"/>
              </a:rPr>
              <a:t>© Informatica. Proprietary and Confidential.</a:t>
            </a:r>
          </a:p>
        </p:txBody>
      </p:sp>
      <p:sp>
        <p:nvSpPr>
          <p:cNvPr id="4" name="Content Placeholder 3"/>
          <p:cNvSpPr>
            <a:spLocks noGrp="1"/>
          </p:cNvSpPr>
          <p:nvPr>
            <p:ph sz="quarter" idx="11" hasCustomPrompt="1"/>
          </p:nvPr>
        </p:nvSpPr>
        <p:spPr>
          <a:xfrm>
            <a:off x="1017588" y="1854200"/>
            <a:ext cx="10660062" cy="4165600"/>
          </a:xfrm>
        </p:spPr>
        <p:txBody>
          <a:bodyPr/>
          <a:lstStyle/>
          <a:p>
            <a:pPr lvl="0"/>
            <a:r>
              <a:rPr lang="en-US" dirty="0"/>
              <a:t>First bullet, </a:t>
            </a:r>
            <a:r>
              <a:rPr lang="en-US" dirty="0" err="1"/>
              <a:t>Roboto</a:t>
            </a:r>
            <a:r>
              <a:rPr lang="en-US" dirty="0"/>
              <a:t> Regular 21point</a:t>
            </a:r>
          </a:p>
          <a:p>
            <a:pPr lvl="1"/>
            <a:r>
              <a:rPr lang="en-US" dirty="0"/>
              <a:t>Second bullet, </a:t>
            </a:r>
            <a:r>
              <a:rPr lang="en-US" dirty="0" err="1"/>
              <a:t>Roboto</a:t>
            </a:r>
            <a:r>
              <a:rPr lang="en-US" dirty="0"/>
              <a:t> Regular 18 point</a:t>
            </a:r>
          </a:p>
          <a:p>
            <a:pPr lvl="2"/>
            <a:r>
              <a:rPr lang="en-US" dirty="0"/>
              <a:t>Third bullet, </a:t>
            </a:r>
            <a:r>
              <a:rPr lang="en-US" dirty="0" err="1"/>
              <a:t>Roboto</a:t>
            </a:r>
            <a:r>
              <a:rPr lang="en-US" dirty="0"/>
              <a:t> Regular 16 point</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4420" y="6006041"/>
            <a:ext cx="2464597" cy="851959"/>
          </a:xfrm>
          <a:prstGeom prst="rect">
            <a:avLst/>
          </a:prstGeom>
        </p:spPr>
      </p:pic>
      <p:sp>
        <p:nvSpPr>
          <p:cNvPr id="21" name="TextBox 20"/>
          <p:cNvSpPr txBox="1"/>
          <p:nvPr/>
        </p:nvSpPr>
        <p:spPr>
          <a:xfrm>
            <a:off x="502034" y="6359524"/>
            <a:ext cx="413896" cy="208701"/>
          </a:xfrm>
          <a:prstGeom prst="rect">
            <a:avLst/>
          </a:prstGeom>
        </p:spPr>
        <p:txBody>
          <a:bodyPr lIns="0" tIns="0" rIns="0" bIns="91440"/>
          <a:lstStyle>
            <a:defPPr>
              <a:defRPr lang="en-US"/>
            </a:defPPr>
            <a:lvl1pPr>
              <a:defRPr sz="1100">
                <a:solidFill>
                  <a:schemeClr val="tx2">
                    <a:lumMod val="50000"/>
                    <a:lumOff val="50000"/>
                  </a:schemeClr>
                </a:solidFill>
              </a:defRPr>
            </a:lvl1pPr>
          </a:lstStyle>
          <a:p>
            <a:pPr marL="0" lvl="0" algn="l" defTabSz="457200" rtl="0" eaLnBrk="1" latinLnBrk="0" hangingPunct="1"/>
            <a:fld id="{64202F7F-356F-46E2-8791-88745C87F5D9}" type="slidenum">
              <a:rPr lang="en-US" sz="1100" b="0" i="0" kern="1200" smtClean="0">
                <a:solidFill>
                  <a:schemeClr val="bg1"/>
                </a:solidFill>
                <a:latin typeface="Roboto" charset="0"/>
                <a:ea typeface="Roboto" charset="0"/>
                <a:cs typeface="Roboto" charset="0"/>
              </a:rPr>
              <a:pPr marL="0" lvl="0" algn="l" defTabSz="457200" rtl="0" eaLnBrk="1" latinLnBrk="0" hangingPunct="1"/>
              <a:t>‹#›</a:t>
            </a:fld>
            <a:endParaRPr lang="en-US" sz="1100" b="0" i="0" kern="1200" dirty="0">
              <a:solidFill>
                <a:schemeClr val="bg1"/>
              </a:solidFill>
              <a:latin typeface="Roboto" charset="0"/>
              <a:ea typeface="Roboto" charset="0"/>
              <a:cs typeface="Roboto" charset="0"/>
            </a:endParaRPr>
          </a:p>
        </p:txBody>
      </p:sp>
      <p:sp>
        <p:nvSpPr>
          <p:cNvPr id="22" name="TextBox 21"/>
          <p:cNvSpPr txBox="1"/>
          <p:nvPr/>
        </p:nvSpPr>
        <p:spPr>
          <a:xfrm>
            <a:off x="1017530" y="6359524"/>
            <a:ext cx="3117657" cy="179070"/>
          </a:xfrm>
          <a:prstGeom prst="rect">
            <a:avLst/>
          </a:prstGeom>
        </p:spPr>
        <p:txBody>
          <a:bodyPr lIns="0" tIns="0" rIns="0" bIns="0"/>
          <a:lstStyle>
            <a:defPPr>
              <a:defRPr lang="en-US"/>
            </a:defPPr>
            <a:lvl1pPr>
              <a:defRPr sz="1050">
                <a:solidFill>
                  <a:schemeClr val="tx2">
                    <a:lumMod val="50000"/>
                    <a:lumOff val="50000"/>
                  </a:schemeClr>
                </a:solidFill>
                <a:ea typeface="Arial" charset="0"/>
                <a:cs typeface="Arial" charset="0"/>
              </a:defRPr>
            </a:lvl1pPr>
          </a:lstStyle>
          <a:p>
            <a:pPr lvl="0"/>
            <a:r>
              <a:rPr lang="en-US" sz="1100" b="0" i="0" dirty="0">
                <a:solidFill>
                  <a:schemeClr val="tx1"/>
                </a:solidFill>
                <a:latin typeface="Roboto" charset="0"/>
                <a:ea typeface="Roboto" charset="0"/>
                <a:cs typeface="Roboto" charset="0"/>
              </a:rPr>
              <a:t>© Informatica. Proprietary and Confidential.</a:t>
            </a:r>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4420" y="6006041"/>
            <a:ext cx="2464597" cy="851959"/>
          </a:xfrm>
          <a:prstGeom prst="rect">
            <a:avLst/>
          </a:prstGeom>
        </p:spPr>
      </p:pic>
      <p:sp>
        <p:nvSpPr>
          <p:cNvPr id="28" name="TextBox 27"/>
          <p:cNvSpPr txBox="1"/>
          <p:nvPr userDrawn="1"/>
        </p:nvSpPr>
        <p:spPr>
          <a:xfrm>
            <a:off x="502034" y="6359524"/>
            <a:ext cx="413896" cy="208701"/>
          </a:xfrm>
          <a:prstGeom prst="rect">
            <a:avLst/>
          </a:prstGeom>
        </p:spPr>
        <p:txBody>
          <a:bodyPr lIns="0" tIns="0" rIns="0" bIns="91440"/>
          <a:lstStyle>
            <a:defPPr>
              <a:defRPr lang="en-US"/>
            </a:defPPr>
            <a:lvl1pPr>
              <a:defRPr sz="1100">
                <a:solidFill>
                  <a:schemeClr val="tx2">
                    <a:lumMod val="50000"/>
                    <a:lumOff val="50000"/>
                  </a:schemeClr>
                </a:solidFill>
              </a:defRPr>
            </a:lvl1pPr>
          </a:lstStyle>
          <a:p>
            <a:pPr marL="0" lvl="0" algn="l" defTabSz="457200" rtl="0" eaLnBrk="1" latinLnBrk="0" hangingPunct="1"/>
            <a:fld id="{64202F7F-356F-46E2-8791-88745C87F5D9}" type="slidenum">
              <a:rPr lang="en-US" sz="1100" b="0" i="0" kern="1200" smtClean="0">
                <a:solidFill>
                  <a:schemeClr val="bg1"/>
                </a:solidFill>
                <a:latin typeface="Roboto" charset="0"/>
                <a:ea typeface="Roboto" charset="0"/>
                <a:cs typeface="Roboto" charset="0"/>
              </a:rPr>
              <a:pPr marL="0" lvl="0" algn="l" defTabSz="457200" rtl="0" eaLnBrk="1" latinLnBrk="0" hangingPunct="1"/>
              <a:t>‹#›</a:t>
            </a:fld>
            <a:endParaRPr lang="en-US" sz="1100" b="0" i="0" kern="1200" dirty="0">
              <a:solidFill>
                <a:schemeClr val="bg1"/>
              </a:solidFill>
              <a:latin typeface="Roboto" charset="0"/>
              <a:ea typeface="Roboto" charset="0"/>
              <a:cs typeface="Roboto" charset="0"/>
            </a:endParaRPr>
          </a:p>
        </p:txBody>
      </p:sp>
      <p:sp>
        <p:nvSpPr>
          <p:cNvPr id="29" name="TextBox 28"/>
          <p:cNvSpPr txBox="1"/>
          <p:nvPr userDrawn="1"/>
        </p:nvSpPr>
        <p:spPr>
          <a:xfrm>
            <a:off x="1017530" y="6359524"/>
            <a:ext cx="3117657" cy="179070"/>
          </a:xfrm>
          <a:prstGeom prst="rect">
            <a:avLst/>
          </a:prstGeom>
        </p:spPr>
        <p:txBody>
          <a:bodyPr lIns="0" tIns="0" rIns="0" bIns="0"/>
          <a:lstStyle>
            <a:defPPr>
              <a:defRPr lang="en-US"/>
            </a:defPPr>
            <a:lvl1pPr>
              <a:defRPr sz="1050">
                <a:solidFill>
                  <a:schemeClr val="tx2">
                    <a:lumMod val="50000"/>
                    <a:lumOff val="50000"/>
                  </a:schemeClr>
                </a:solidFill>
                <a:ea typeface="Arial" charset="0"/>
                <a:cs typeface="Arial" charset="0"/>
              </a:defRPr>
            </a:lvl1pPr>
          </a:lstStyle>
          <a:p>
            <a:pPr lvl="0"/>
            <a:r>
              <a:rPr lang="en-US" sz="1100" b="0" i="0" dirty="0">
                <a:solidFill>
                  <a:schemeClr val="tx1"/>
                </a:solidFill>
                <a:latin typeface="Roboto" charset="0"/>
                <a:ea typeface="Roboto" charset="0"/>
                <a:cs typeface="Roboto" charset="0"/>
              </a:rPr>
              <a:t>© Informatica. Proprietary and Confidential.</a:t>
            </a:r>
          </a:p>
        </p:txBody>
      </p:sp>
      <p:sp>
        <p:nvSpPr>
          <p:cNvPr id="17" name="Rectangle 16">
            <a:extLst>
              <a:ext uri="{FF2B5EF4-FFF2-40B4-BE49-F238E27FC236}">
                <a16:creationId xmlns:a16="http://schemas.microsoft.com/office/drawing/2014/main" id="{8A71F1DC-0FE2-4D0B-8EAE-E3D3DD49A04B}"/>
              </a:ext>
            </a:extLst>
          </p:cNvPr>
          <p:cNvSpPr/>
          <p:nvPr userDrawn="1"/>
        </p:nvSpPr>
        <p:spPr>
          <a:xfrm>
            <a:off x="9025666" y="6006041"/>
            <a:ext cx="3163159" cy="851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ctr"/>
          <a:lstStyle/>
          <a:p>
            <a:pPr algn="ctr"/>
            <a:endParaRPr lang="en-US" dirty="0">
              <a:latin typeface="Roboto" charset="0"/>
              <a:ea typeface="Roboto" charset="0"/>
              <a:cs typeface="Roboto" charset="0"/>
            </a:endParaRPr>
          </a:p>
        </p:txBody>
      </p:sp>
      <p:pic>
        <p:nvPicPr>
          <p:cNvPr id="18" name="Picture 17">
            <a:extLst>
              <a:ext uri="{FF2B5EF4-FFF2-40B4-BE49-F238E27FC236}">
                <a16:creationId xmlns:a16="http://schemas.microsoft.com/office/drawing/2014/main" id="{6D216C20-6285-4FD6-97CC-6CB74C4F8F1A}"/>
              </a:ext>
            </a:extLst>
          </p:cNvPr>
          <p:cNvPicPr>
            <a:picLocks noChangeAspect="1"/>
          </p:cNvPicPr>
          <p:nvPr userDrawn="1"/>
        </p:nvPicPr>
        <p:blipFill>
          <a:blip r:embed="rId3"/>
          <a:stretch>
            <a:fillRect/>
          </a:stretch>
        </p:blipFill>
        <p:spPr>
          <a:xfrm>
            <a:off x="8312555" y="6214505"/>
            <a:ext cx="3656462" cy="435030"/>
          </a:xfrm>
          <a:prstGeom prst="rect">
            <a:avLst/>
          </a:prstGeom>
        </p:spPr>
      </p:pic>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Subtitle/Bullets">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4420" y="6006041"/>
            <a:ext cx="2464597" cy="851959"/>
          </a:xfrm>
          <a:prstGeom prst="rect">
            <a:avLst/>
          </a:prstGeom>
        </p:spPr>
      </p:pic>
      <p:sp>
        <p:nvSpPr>
          <p:cNvPr id="9" name="Right Triangle 8"/>
          <p:cNvSpPr/>
          <p:nvPr/>
        </p:nvSpPr>
        <p:spPr>
          <a:xfrm flipH="1" flipV="1">
            <a:off x="11603698" y="-1"/>
            <a:ext cx="585127" cy="1575171"/>
          </a:xfrm>
          <a:prstGeom prst="rtTriangle">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82474" y="482602"/>
            <a:ext cx="11195177" cy="665379"/>
          </a:xfrm>
        </p:spPr>
        <p:txBody>
          <a:bodyPr/>
          <a:lstStyle/>
          <a:p>
            <a:r>
              <a:rPr lang="en-US" dirty="0"/>
              <a:t>Headline goes here, </a:t>
            </a:r>
            <a:r>
              <a:rPr lang="en-US" dirty="0" err="1"/>
              <a:t>Roboto</a:t>
            </a:r>
            <a:r>
              <a:rPr lang="en-US" dirty="0"/>
              <a:t> Light 36 point, 1 Line</a:t>
            </a:r>
          </a:p>
        </p:txBody>
      </p:sp>
      <p:sp>
        <p:nvSpPr>
          <p:cNvPr id="3" name="Text Placeholder 4"/>
          <p:cNvSpPr>
            <a:spLocks noGrp="1"/>
          </p:cNvSpPr>
          <p:nvPr>
            <p:ph type="body" sz="quarter" idx="13" hasCustomPrompt="1"/>
          </p:nvPr>
        </p:nvSpPr>
        <p:spPr>
          <a:xfrm>
            <a:off x="498308" y="1147981"/>
            <a:ext cx="11183937" cy="331601"/>
          </a:xfrm>
        </p:spPr>
        <p:txBody>
          <a:bodyPr anchor="t"/>
          <a:lstStyle>
            <a:lvl1pPr marL="0" indent="0">
              <a:buNone/>
              <a:defRPr sz="2400" i="0" baseline="0">
                <a:solidFill>
                  <a:schemeClr val="bg1">
                    <a:lumMod val="50000"/>
                  </a:schemeClr>
                </a:solidFill>
              </a:defRPr>
            </a:lvl1pPr>
            <a:lvl2pPr marL="169863" indent="0">
              <a:buNone/>
              <a:defRPr/>
            </a:lvl2pPr>
            <a:lvl3pPr marL="344487" indent="0">
              <a:buNone/>
              <a:defRPr/>
            </a:lvl3pPr>
            <a:lvl4pPr marL="458788" indent="0">
              <a:buNone/>
              <a:defRPr/>
            </a:lvl4pPr>
            <a:lvl5pPr marL="630237" indent="0">
              <a:buNone/>
              <a:defRPr/>
            </a:lvl5pPr>
          </a:lstStyle>
          <a:p>
            <a:pPr lvl="0"/>
            <a:r>
              <a:rPr lang="en-US" dirty="0"/>
              <a:t>Subtitle goes here, </a:t>
            </a:r>
            <a:r>
              <a:rPr lang="en-US" dirty="0" err="1"/>
              <a:t>Roboto</a:t>
            </a:r>
            <a:r>
              <a:rPr lang="en-US" dirty="0"/>
              <a:t> Regular 24 point, no longer than one line</a:t>
            </a:r>
          </a:p>
        </p:txBody>
      </p:sp>
      <p:grpSp>
        <p:nvGrpSpPr>
          <p:cNvPr id="12" name="Group 11"/>
          <p:cNvGrpSpPr/>
          <p:nvPr/>
        </p:nvGrpSpPr>
        <p:grpSpPr>
          <a:xfrm>
            <a:off x="-2141" y="2692400"/>
            <a:ext cx="2681841" cy="4165600"/>
            <a:chOff x="-2141" y="2692400"/>
            <a:chExt cx="2681841" cy="4165600"/>
          </a:xfrm>
        </p:grpSpPr>
        <p:sp>
          <p:nvSpPr>
            <p:cNvPr id="13" name="Right Triangle 12"/>
            <p:cNvSpPr/>
            <p:nvPr userDrawn="1"/>
          </p:nvSpPr>
          <p:spPr>
            <a:xfrm>
              <a:off x="-2141" y="2692400"/>
              <a:ext cx="1019671" cy="4165600"/>
            </a:xfrm>
            <a:prstGeom prst="rtTriangle">
              <a:avLst/>
            </a:prstGeom>
            <a:solidFill>
              <a:srgbClr val="FF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13"/>
            <p:cNvSpPr/>
            <p:nvPr userDrawn="1"/>
          </p:nvSpPr>
          <p:spPr>
            <a:xfrm rot="16200000" flipV="1">
              <a:off x="1163093" y="5341393"/>
              <a:ext cx="357506" cy="2675708"/>
            </a:xfrm>
            <a:prstGeom prst="rtTriangle">
              <a:avLst/>
            </a:prstGeom>
            <a:solidFill>
              <a:srgbClr val="FF4D0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502034" y="6359524"/>
            <a:ext cx="413896" cy="208701"/>
          </a:xfrm>
          <a:prstGeom prst="rect">
            <a:avLst/>
          </a:prstGeom>
        </p:spPr>
        <p:txBody>
          <a:bodyPr lIns="0" tIns="0" rIns="0" bIns="91440"/>
          <a:lstStyle>
            <a:defPPr>
              <a:defRPr lang="en-US"/>
            </a:defPPr>
            <a:lvl1pPr>
              <a:defRPr sz="1100">
                <a:solidFill>
                  <a:schemeClr val="tx2">
                    <a:lumMod val="50000"/>
                    <a:lumOff val="50000"/>
                  </a:schemeClr>
                </a:solidFill>
              </a:defRPr>
            </a:lvl1pPr>
          </a:lstStyle>
          <a:p>
            <a:pPr marL="0" lvl="0" algn="l" defTabSz="457200" rtl="0" eaLnBrk="1" latinLnBrk="0" hangingPunct="1"/>
            <a:fld id="{64202F7F-356F-46E2-8791-88745C87F5D9}" type="slidenum">
              <a:rPr lang="en-US" sz="1100" b="0" i="0" kern="1200" smtClean="0">
                <a:solidFill>
                  <a:schemeClr val="bg1"/>
                </a:solidFill>
                <a:latin typeface="Roboto" charset="0"/>
                <a:ea typeface="Roboto" charset="0"/>
                <a:cs typeface="Roboto" charset="0"/>
              </a:rPr>
              <a:pPr marL="0" lvl="0" algn="l" defTabSz="457200" rtl="0" eaLnBrk="1" latinLnBrk="0" hangingPunct="1"/>
              <a:t>‹#›</a:t>
            </a:fld>
            <a:endParaRPr lang="en-US" sz="1100" b="0" i="0" kern="1200" dirty="0">
              <a:solidFill>
                <a:schemeClr val="bg1"/>
              </a:solidFill>
              <a:latin typeface="Roboto" charset="0"/>
              <a:ea typeface="Roboto" charset="0"/>
              <a:cs typeface="Roboto" charset="0"/>
            </a:endParaRPr>
          </a:p>
        </p:txBody>
      </p:sp>
      <p:sp>
        <p:nvSpPr>
          <p:cNvPr id="16" name="TextBox 15"/>
          <p:cNvSpPr txBox="1"/>
          <p:nvPr/>
        </p:nvSpPr>
        <p:spPr>
          <a:xfrm>
            <a:off x="1017530" y="6359524"/>
            <a:ext cx="3117657" cy="179070"/>
          </a:xfrm>
          <a:prstGeom prst="rect">
            <a:avLst/>
          </a:prstGeom>
        </p:spPr>
        <p:txBody>
          <a:bodyPr lIns="0" tIns="0" rIns="0" bIns="0"/>
          <a:lstStyle>
            <a:defPPr>
              <a:defRPr lang="en-US"/>
            </a:defPPr>
            <a:lvl1pPr>
              <a:defRPr sz="1050">
                <a:solidFill>
                  <a:schemeClr val="tx2">
                    <a:lumMod val="50000"/>
                    <a:lumOff val="50000"/>
                  </a:schemeClr>
                </a:solidFill>
                <a:ea typeface="Arial" charset="0"/>
                <a:cs typeface="Arial" charset="0"/>
              </a:defRPr>
            </a:lvl1pPr>
          </a:lstStyle>
          <a:p>
            <a:pPr lvl="0"/>
            <a:r>
              <a:rPr lang="en-US" sz="1100" b="0" i="0" dirty="0">
                <a:solidFill>
                  <a:schemeClr val="tx1"/>
                </a:solidFill>
                <a:latin typeface="Roboto" charset="0"/>
                <a:ea typeface="Roboto" charset="0"/>
                <a:cs typeface="Roboto" charset="0"/>
              </a:rPr>
              <a:t>© Informatica. Proprietary and Confidential.</a:t>
            </a:r>
          </a:p>
        </p:txBody>
      </p:sp>
      <p:sp>
        <p:nvSpPr>
          <p:cNvPr id="6" name="Content Placeholder 5"/>
          <p:cNvSpPr>
            <a:spLocks noGrp="1"/>
          </p:cNvSpPr>
          <p:nvPr>
            <p:ph sz="quarter" idx="14" hasCustomPrompt="1"/>
          </p:nvPr>
        </p:nvSpPr>
        <p:spPr>
          <a:xfrm>
            <a:off x="1017588" y="1854200"/>
            <a:ext cx="10660062" cy="4165600"/>
          </a:xfrm>
        </p:spPr>
        <p:txBody>
          <a:bodyPr/>
          <a:lstStyle>
            <a:lvl1pPr>
              <a:defRPr baseline="0"/>
            </a:lvl1pPr>
            <a:lvl2pPr>
              <a:defRPr baseline="0"/>
            </a:lvl2pPr>
          </a:lstStyle>
          <a:p>
            <a:pPr lvl="0"/>
            <a:r>
              <a:rPr lang="en-US" dirty="0"/>
              <a:t>First bullet, </a:t>
            </a:r>
            <a:r>
              <a:rPr lang="en-US" dirty="0" err="1"/>
              <a:t>Roboto</a:t>
            </a:r>
            <a:r>
              <a:rPr lang="en-US" dirty="0"/>
              <a:t> Regular 21point</a:t>
            </a:r>
          </a:p>
          <a:p>
            <a:pPr lvl="1"/>
            <a:r>
              <a:rPr lang="en-US" dirty="0"/>
              <a:t>Second bullet, </a:t>
            </a:r>
            <a:r>
              <a:rPr lang="en-US" dirty="0" err="1"/>
              <a:t>Roboto</a:t>
            </a:r>
            <a:r>
              <a:rPr lang="en-US" dirty="0"/>
              <a:t> Regular 18 point</a:t>
            </a:r>
          </a:p>
          <a:p>
            <a:pPr lvl="2"/>
            <a:r>
              <a:rPr lang="en-US" dirty="0"/>
              <a:t>Third bullet, </a:t>
            </a:r>
            <a:r>
              <a:rPr lang="en-US" dirty="0" err="1"/>
              <a:t>Roboto</a:t>
            </a:r>
            <a:r>
              <a:rPr lang="en-US" dirty="0"/>
              <a:t> Regular 16 point</a:t>
            </a:r>
          </a:p>
        </p:txBody>
      </p:sp>
      <p:sp>
        <p:nvSpPr>
          <p:cNvPr id="4" name="TextBox 3"/>
          <p:cNvSpPr txBox="1"/>
          <p:nvPr/>
        </p:nvSpPr>
        <p:spPr>
          <a:xfrm>
            <a:off x="-292100" y="6197600"/>
            <a:ext cx="914400" cy="914400"/>
          </a:xfrm>
          <a:prstGeom prst="rect">
            <a:avLst/>
          </a:prstGeom>
          <a:noFill/>
        </p:spPr>
        <p:txBody>
          <a:bodyPr wrap="none" lIns="0" tIns="0" rIns="0" bIns="0" rtlCol="0">
            <a:noAutofit/>
          </a:bodyPr>
          <a:lstStyle/>
          <a:p>
            <a:endParaRPr lang="en-US" sz="2800" dirty="0">
              <a:solidFill>
                <a:schemeClr val="bg1"/>
              </a:solidFill>
              <a:latin typeface="Roboto" charset="0"/>
              <a:ea typeface="Roboto" charset="0"/>
              <a:cs typeface="Roboto" charset="0"/>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4420" y="6006041"/>
            <a:ext cx="2464597" cy="851959"/>
          </a:xfrm>
          <a:prstGeom prst="rect">
            <a:avLst/>
          </a:prstGeom>
        </p:spPr>
      </p:pic>
      <p:sp>
        <p:nvSpPr>
          <p:cNvPr id="22" name="TextBox 21"/>
          <p:cNvSpPr txBox="1"/>
          <p:nvPr/>
        </p:nvSpPr>
        <p:spPr>
          <a:xfrm>
            <a:off x="502034" y="6359524"/>
            <a:ext cx="413896" cy="208701"/>
          </a:xfrm>
          <a:prstGeom prst="rect">
            <a:avLst/>
          </a:prstGeom>
        </p:spPr>
        <p:txBody>
          <a:bodyPr lIns="0" tIns="0" rIns="0" bIns="91440"/>
          <a:lstStyle>
            <a:defPPr>
              <a:defRPr lang="en-US"/>
            </a:defPPr>
            <a:lvl1pPr>
              <a:defRPr sz="1100">
                <a:solidFill>
                  <a:schemeClr val="tx2">
                    <a:lumMod val="50000"/>
                    <a:lumOff val="50000"/>
                  </a:schemeClr>
                </a:solidFill>
              </a:defRPr>
            </a:lvl1pPr>
          </a:lstStyle>
          <a:p>
            <a:pPr marL="0" lvl="0" algn="l" defTabSz="457200" rtl="0" eaLnBrk="1" latinLnBrk="0" hangingPunct="1"/>
            <a:fld id="{64202F7F-356F-46E2-8791-88745C87F5D9}" type="slidenum">
              <a:rPr lang="en-US" sz="1100" b="0" i="0" kern="1200" smtClean="0">
                <a:solidFill>
                  <a:schemeClr val="bg1"/>
                </a:solidFill>
                <a:latin typeface="Roboto" charset="0"/>
                <a:ea typeface="Roboto" charset="0"/>
                <a:cs typeface="Roboto" charset="0"/>
              </a:rPr>
              <a:pPr marL="0" lvl="0" algn="l" defTabSz="457200" rtl="0" eaLnBrk="1" latinLnBrk="0" hangingPunct="1"/>
              <a:t>‹#›</a:t>
            </a:fld>
            <a:endParaRPr lang="en-US" sz="1100" b="0" i="0" kern="1200" dirty="0">
              <a:solidFill>
                <a:schemeClr val="bg1"/>
              </a:solidFill>
              <a:latin typeface="Roboto" charset="0"/>
              <a:ea typeface="Roboto" charset="0"/>
              <a:cs typeface="Roboto" charset="0"/>
            </a:endParaRPr>
          </a:p>
        </p:txBody>
      </p:sp>
      <p:sp>
        <p:nvSpPr>
          <p:cNvPr id="23" name="TextBox 22"/>
          <p:cNvSpPr txBox="1"/>
          <p:nvPr/>
        </p:nvSpPr>
        <p:spPr>
          <a:xfrm>
            <a:off x="1017530" y="6359524"/>
            <a:ext cx="3117657" cy="179070"/>
          </a:xfrm>
          <a:prstGeom prst="rect">
            <a:avLst/>
          </a:prstGeom>
        </p:spPr>
        <p:txBody>
          <a:bodyPr lIns="0" tIns="0" rIns="0" bIns="0"/>
          <a:lstStyle>
            <a:defPPr>
              <a:defRPr lang="en-US"/>
            </a:defPPr>
            <a:lvl1pPr>
              <a:defRPr sz="1050">
                <a:solidFill>
                  <a:schemeClr val="tx2">
                    <a:lumMod val="50000"/>
                    <a:lumOff val="50000"/>
                  </a:schemeClr>
                </a:solidFill>
                <a:ea typeface="Arial" charset="0"/>
                <a:cs typeface="Arial" charset="0"/>
              </a:defRPr>
            </a:lvl1pPr>
          </a:lstStyle>
          <a:p>
            <a:pPr lvl="0"/>
            <a:r>
              <a:rPr lang="en-US" sz="1100" b="0" i="0" dirty="0">
                <a:solidFill>
                  <a:schemeClr val="tx1"/>
                </a:solidFill>
                <a:latin typeface="Roboto" charset="0"/>
                <a:ea typeface="Roboto" charset="0"/>
                <a:cs typeface="Roboto" charset="0"/>
              </a:rPr>
              <a:t>© Informatica. Proprietary and Confidential.</a:t>
            </a:r>
          </a:p>
        </p:txBody>
      </p:sp>
      <p:sp>
        <p:nvSpPr>
          <p:cNvPr id="24" name="TextBox 23"/>
          <p:cNvSpPr txBox="1"/>
          <p:nvPr/>
        </p:nvSpPr>
        <p:spPr>
          <a:xfrm>
            <a:off x="-292100" y="6197600"/>
            <a:ext cx="914400" cy="914400"/>
          </a:xfrm>
          <a:prstGeom prst="rect">
            <a:avLst/>
          </a:prstGeom>
          <a:noFill/>
        </p:spPr>
        <p:txBody>
          <a:bodyPr wrap="none" lIns="0" tIns="0" rIns="0" bIns="0" rtlCol="0">
            <a:noAutofit/>
          </a:bodyPr>
          <a:lstStyle/>
          <a:p>
            <a:endParaRPr lang="en-US" sz="2800" dirty="0">
              <a:solidFill>
                <a:schemeClr val="bg1"/>
              </a:solidFill>
              <a:latin typeface="Roboto" charset="0"/>
              <a:ea typeface="Roboto" charset="0"/>
              <a:cs typeface="Roboto" charset="0"/>
            </a:endParaRPr>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4420" y="6006041"/>
            <a:ext cx="2464597" cy="851959"/>
          </a:xfrm>
          <a:prstGeom prst="rect">
            <a:avLst/>
          </a:prstGeom>
        </p:spPr>
      </p:pic>
      <p:sp>
        <p:nvSpPr>
          <p:cNvPr id="30" name="TextBox 29"/>
          <p:cNvSpPr txBox="1"/>
          <p:nvPr userDrawn="1"/>
        </p:nvSpPr>
        <p:spPr>
          <a:xfrm>
            <a:off x="502034" y="6359524"/>
            <a:ext cx="413896" cy="208701"/>
          </a:xfrm>
          <a:prstGeom prst="rect">
            <a:avLst/>
          </a:prstGeom>
        </p:spPr>
        <p:txBody>
          <a:bodyPr lIns="0" tIns="0" rIns="0" bIns="91440"/>
          <a:lstStyle>
            <a:defPPr>
              <a:defRPr lang="en-US"/>
            </a:defPPr>
            <a:lvl1pPr>
              <a:defRPr sz="1100">
                <a:solidFill>
                  <a:schemeClr val="tx2">
                    <a:lumMod val="50000"/>
                    <a:lumOff val="50000"/>
                  </a:schemeClr>
                </a:solidFill>
              </a:defRPr>
            </a:lvl1pPr>
          </a:lstStyle>
          <a:p>
            <a:pPr marL="0" lvl="0" algn="l" defTabSz="457200" rtl="0" eaLnBrk="1" latinLnBrk="0" hangingPunct="1"/>
            <a:fld id="{64202F7F-356F-46E2-8791-88745C87F5D9}" type="slidenum">
              <a:rPr lang="en-US" sz="1100" b="0" i="0" kern="1200" smtClean="0">
                <a:solidFill>
                  <a:schemeClr val="bg1"/>
                </a:solidFill>
                <a:latin typeface="Roboto" charset="0"/>
                <a:ea typeface="Roboto" charset="0"/>
                <a:cs typeface="Roboto" charset="0"/>
              </a:rPr>
              <a:pPr marL="0" lvl="0" algn="l" defTabSz="457200" rtl="0" eaLnBrk="1" latinLnBrk="0" hangingPunct="1"/>
              <a:t>‹#›</a:t>
            </a:fld>
            <a:endParaRPr lang="en-US" sz="1100" b="0" i="0" kern="1200" dirty="0">
              <a:solidFill>
                <a:schemeClr val="bg1"/>
              </a:solidFill>
              <a:latin typeface="Roboto" charset="0"/>
              <a:ea typeface="Roboto" charset="0"/>
              <a:cs typeface="Roboto" charset="0"/>
            </a:endParaRPr>
          </a:p>
        </p:txBody>
      </p:sp>
      <p:sp>
        <p:nvSpPr>
          <p:cNvPr id="31" name="TextBox 30"/>
          <p:cNvSpPr txBox="1"/>
          <p:nvPr userDrawn="1"/>
        </p:nvSpPr>
        <p:spPr>
          <a:xfrm>
            <a:off x="1017530" y="6359524"/>
            <a:ext cx="3117657" cy="179070"/>
          </a:xfrm>
          <a:prstGeom prst="rect">
            <a:avLst/>
          </a:prstGeom>
        </p:spPr>
        <p:txBody>
          <a:bodyPr lIns="0" tIns="0" rIns="0" bIns="0"/>
          <a:lstStyle>
            <a:defPPr>
              <a:defRPr lang="en-US"/>
            </a:defPPr>
            <a:lvl1pPr>
              <a:defRPr sz="1050">
                <a:solidFill>
                  <a:schemeClr val="tx2">
                    <a:lumMod val="50000"/>
                    <a:lumOff val="50000"/>
                  </a:schemeClr>
                </a:solidFill>
                <a:ea typeface="Arial" charset="0"/>
                <a:cs typeface="Arial" charset="0"/>
              </a:defRPr>
            </a:lvl1pPr>
          </a:lstStyle>
          <a:p>
            <a:pPr lvl="0"/>
            <a:r>
              <a:rPr lang="en-US" sz="1100" b="0" i="0" dirty="0">
                <a:solidFill>
                  <a:schemeClr val="tx1"/>
                </a:solidFill>
                <a:latin typeface="Roboto" charset="0"/>
                <a:ea typeface="Roboto" charset="0"/>
                <a:cs typeface="Roboto" charset="0"/>
              </a:rPr>
              <a:t>© Informatica. Proprietary and Confidential.</a:t>
            </a:r>
          </a:p>
        </p:txBody>
      </p:sp>
      <p:sp>
        <p:nvSpPr>
          <p:cNvPr id="32" name="TextBox 31"/>
          <p:cNvSpPr txBox="1"/>
          <p:nvPr userDrawn="1"/>
        </p:nvSpPr>
        <p:spPr>
          <a:xfrm>
            <a:off x="-292100" y="6197600"/>
            <a:ext cx="914400" cy="914400"/>
          </a:xfrm>
          <a:prstGeom prst="rect">
            <a:avLst/>
          </a:prstGeom>
          <a:noFill/>
        </p:spPr>
        <p:txBody>
          <a:bodyPr wrap="none" lIns="0" tIns="0" rIns="0" bIns="0" rtlCol="0">
            <a:noAutofit/>
          </a:bodyPr>
          <a:lstStyle/>
          <a:p>
            <a:endParaRPr lang="en-US" sz="2800" dirty="0">
              <a:solidFill>
                <a:schemeClr val="bg1"/>
              </a:solidFill>
              <a:latin typeface="Roboto" charset="0"/>
              <a:ea typeface="Roboto" charset="0"/>
              <a:cs typeface="Roboto" charset="0"/>
            </a:endParaRPr>
          </a:p>
        </p:txBody>
      </p:sp>
      <p:sp>
        <p:nvSpPr>
          <p:cNvPr id="21" name="Rectangle 20">
            <a:extLst>
              <a:ext uri="{FF2B5EF4-FFF2-40B4-BE49-F238E27FC236}">
                <a16:creationId xmlns:a16="http://schemas.microsoft.com/office/drawing/2014/main" id="{7F6632D1-C64D-495E-8AFF-3FFFCA5FBDE3}"/>
              </a:ext>
            </a:extLst>
          </p:cNvPr>
          <p:cNvSpPr/>
          <p:nvPr userDrawn="1"/>
        </p:nvSpPr>
        <p:spPr>
          <a:xfrm>
            <a:off x="9025666" y="6006041"/>
            <a:ext cx="3163159" cy="851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ctr"/>
          <a:lstStyle/>
          <a:p>
            <a:pPr algn="ctr"/>
            <a:endParaRPr lang="en-US" dirty="0">
              <a:latin typeface="Roboto" charset="0"/>
              <a:ea typeface="Roboto" charset="0"/>
              <a:cs typeface="Roboto" charset="0"/>
            </a:endParaRPr>
          </a:p>
        </p:txBody>
      </p:sp>
      <p:pic>
        <p:nvPicPr>
          <p:cNvPr id="26" name="Picture 25">
            <a:extLst>
              <a:ext uri="{FF2B5EF4-FFF2-40B4-BE49-F238E27FC236}">
                <a16:creationId xmlns:a16="http://schemas.microsoft.com/office/drawing/2014/main" id="{32D42923-888F-40F8-B84C-77395D1FA582}"/>
              </a:ext>
            </a:extLst>
          </p:cNvPr>
          <p:cNvPicPr>
            <a:picLocks noChangeAspect="1"/>
          </p:cNvPicPr>
          <p:nvPr userDrawn="1"/>
        </p:nvPicPr>
        <p:blipFill>
          <a:blip r:embed="rId3"/>
          <a:stretch>
            <a:fillRect/>
          </a:stretch>
        </p:blipFill>
        <p:spPr>
          <a:xfrm>
            <a:off x="8312555" y="6214505"/>
            <a:ext cx="3656462" cy="435030"/>
          </a:xfrm>
          <a:prstGeom prst="rect">
            <a:avLst/>
          </a:prstGeom>
        </p:spPr>
      </p:pic>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Subtitle/Header/Bullets">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4420" y="6006041"/>
            <a:ext cx="2464597" cy="851959"/>
          </a:xfrm>
          <a:prstGeom prst="rect">
            <a:avLst/>
          </a:prstGeom>
        </p:spPr>
      </p:pic>
      <p:sp>
        <p:nvSpPr>
          <p:cNvPr id="11" name="Right Triangle 10"/>
          <p:cNvSpPr/>
          <p:nvPr/>
        </p:nvSpPr>
        <p:spPr>
          <a:xfrm flipH="1" flipV="1">
            <a:off x="11603698" y="-1"/>
            <a:ext cx="585127" cy="1575171"/>
          </a:xfrm>
          <a:prstGeom prst="rtTriangle">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82474" y="482602"/>
            <a:ext cx="11195177" cy="664851"/>
          </a:xfrm>
        </p:spPr>
        <p:txBody>
          <a:bodyPr/>
          <a:lstStyle>
            <a:lvl1pPr>
              <a:defRPr baseline="0"/>
            </a:lvl1pPr>
          </a:lstStyle>
          <a:p>
            <a:r>
              <a:rPr lang="en-US" dirty="0"/>
              <a:t>Headline goes here, </a:t>
            </a:r>
            <a:r>
              <a:rPr lang="en-US" dirty="0" err="1"/>
              <a:t>Roboto</a:t>
            </a:r>
            <a:r>
              <a:rPr lang="en-US" dirty="0"/>
              <a:t> Light 36 point, 1 Line</a:t>
            </a:r>
          </a:p>
        </p:txBody>
      </p:sp>
      <p:sp>
        <p:nvSpPr>
          <p:cNvPr id="3" name="Text Placeholder 4"/>
          <p:cNvSpPr>
            <a:spLocks noGrp="1"/>
          </p:cNvSpPr>
          <p:nvPr>
            <p:ph type="body" sz="quarter" idx="13" hasCustomPrompt="1"/>
          </p:nvPr>
        </p:nvSpPr>
        <p:spPr>
          <a:xfrm>
            <a:off x="498308" y="1147981"/>
            <a:ext cx="11183937" cy="331601"/>
          </a:xfrm>
        </p:spPr>
        <p:txBody>
          <a:bodyPr anchor="t"/>
          <a:lstStyle>
            <a:lvl1pPr marL="0" indent="0">
              <a:buNone/>
              <a:defRPr sz="2400" i="0">
                <a:solidFill>
                  <a:schemeClr val="bg1">
                    <a:lumMod val="50000"/>
                  </a:schemeClr>
                </a:solidFill>
              </a:defRPr>
            </a:lvl1pPr>
            <a:lvl2pPr marL="169863" indent="0">
              <a:buNone/>
              <a:defRPr/>
            </a:lvl2pPr>
            <a:lvl3pPr marL="344487" indent="0">
              <a:buNone/>
              <a:defRPr/>
            </a:lvl3pPr>
            <a:lvl4pPr marL="458788" indent="0">
              <a:buNone/>
              <a:defRPr/>
            </a:lvl4pPr>
            <a:lvl5pPr marL="630237" indent="0">
              <a:buNone/>
              <a:defRPr/>
            </a:lvl5pPr>
          </a:lstStyle>
          <a:p>
            <a:pPr lvl="0"/>
            <a:r>
              <a:rPr lang="en-US" dirty="0"/>
              <a:t>Subtitle goes here, </a:t>
            </a:r>
            <a:r>
              <a:rPr lang="en-US" dirty="0" err="1"/>
              <a:t>Roboto</a:t>
            </a:r>
            <a:r>
              <a:rPr lang="en-US" dirty="0"/>
              <a:t> Regular 24 point, no longer than one line</a:t>
            </a:r>
          </a:p>
        </p:txBody>
      </p:sp>
      <p:sp>
        <p:nvSpPr>
          <p:cNvPr id="5" name="Text Placeholder 2"/>
          <p:cNvSpPr>
            <a:spLocks noGrp="1"/>
          </p:cNvSpPr>
          <p:nvPr>
            <p:ph type="body" idx="1" hasCustomPrompt="1"/>
          </p:nvPr>
        </p:nvSpPr>
        <p:spPr>
          <a:xfrm>
            <a:off x="1017530" y="1854199"/>
            <a:ext cx="10660118" cy="436563"/>
          </a:xfrm>
          <a:prstGeom prst="rect">
            <a:avLst/>
          </a:prstGeom>
        </p:spPr>
        <p:txBody>
          <a:bodyPr anchor="t"/>
          <a:lstStyle>
            <a:lvl1pPr marL="0" indent="0">
              <a:buNone/>
              <a:defRPr sz="2000" b="1" baseline="0">
                <a:solidFill>
                  <a:schemeClr val="accent2"/>
                </a:solidFill>
              </a:defRPr>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2" indent="0">
              <a:buNone/>
              <a:defRPr sz="1600" b="1"/>
            </a:lvl6pPr>
            <a:lvl7pPr marL="2742651" indent="0">
              <a:buNone/>
              <a:defRPr sz="1600" b="1"/>
            </a:lvl7pPr>
            <a:lvl8pPr marL="3199760" indent="0">
              <a:buNone/>
              <a:defRPr sz="1600" b="1"/>
            </a:lvl8pPr>
            <a:lvl9pPr marL="3656869" indent="0">
              <a:buNone/>
              <a:defRPr sz="1600" b="1"/>
            </a:lvl9pPr>
          </a:lstStyle>
          <a:p>
            <a:pPr lvl="0"/>
            <a:r>
              <a:rPr lang="en-US" dirty="0"/>
              <a:t>Headline goes here, </a:t>
            </a:r>
            <a:r>
              <a:rPr lang="en-US" dirty="0" err="1"/>
              <a:t>Roboto</a:t>
            </a:r>
            <a:r>
              <a:rPr lang="en-US" dirty="0"/>
              <a:t> 20 point, no longer than one line</a:t>
            </a:r>
          </a:p>
        </p:txBody>
      </p:sp>
      <p:grpSp>
        <p:nvGrpSpPr>
          <p:cNvPr id="14" name="Group 13"/>
          <p:cNvGrpSpPr/>
          <p:nvPr/>
        </p:nvGrpSpPr>
        <p:grpSpPr>
          <a:xfrm>
            <a:off x="-2141" y="2692400"/>
            <a:ext cx="2681841" cy="4165600"/>
            <a:chOff x="-2141" y="2692400"/>
            <a:chExt cx="2681841" cy="4165600"/>
          </a:xfrm>
        </p:grpSpPr>
        <p:sp>
          <p:nvSpPr>
            <p:cNvPr id="15" name="Right Triangle 14"/>
            <p:cNvSpPr/>
            <p:nvPr userDrawn="1"/>
          </p:nvSpPr>
          <p:spPr>
            <a:xfrm>
              <a:off x="-2141" y="2692400"/>
              <a:ext cx="1019671" cy="4165600"/>
            </a:xfrm>
            <a:prstGeom prst="rtTriangle">
              <a:avLst/>
            </a:prstGeom>
            <a:solidFill>
              <a:srgbClr val="FF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p:cNvSpPr/>
            <p:nvPr userDrawn="1"/>
          </p:nvSpPr>
          <p:spPr>
            <a:xfrm rot="16200000" flipV="1">
              <a:off x="1163093" y="5341393"/>
              <a:ext cx="357506" cy="2675708"/>
            </a:xfrm>
            <a:prstGeom prst="rtTriangle">
              <a:avLst/>
            </a:prstGeom>
            <a:solidFill>
              <a:srgbClr val="FF4D0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Box 16"/>
          <p:cNvSpPr txBox="1"/>
          <p:nvPr/>
        </p:nvSpPr>
        <p:spPr>
          <a:xfrm>
            <a:off x="502034" y="6359524"/>
            <a:ext cx="413896" cy="208701"/>
          </a:xfrm>
          <a:prstGeom prst="rect">
            <a:avLst/>
          </a:prstGeom>
        </p:spPr>
        <p:txBody>
          <a:bodyPr lIns="0" tIns="0" rIns="0" bIns="91440"/>
          <a:lstStyle>
            <a:defPPr>
              <a:defRPr lang="en-US"/>
            </a:defPPr>
            <a:lvl1pPr>
              <a:defRPr sz="1100">
                <a:solidFill>
                  <a:schemeClr val="tx2">
                    <a:lumMod val="50000"/>
                    <a:lumOff val="50000"/>
                  </a:schemeClr>
                </a:solidFill>
              </a:defRPr>
            </a:lvl1pPr>
          </a:lstStyle>
          <a:p>
            <a:pPr marL="0" lvl="0" algn="l" defTabSz="457200" rtl="0" eaLnBrk="1" latinLnBrk="0" hangingPunct="1"/>
            <a:fld id="{64202F7F-356F-46E2-8791-88745C87F5D9}" type="slidenum">
              <a:rPr lang="en-US" sz="1100" b="0" i="0" kern="1200" smtClean="0">
                <a:solidFill>
                  <a:schemeClr val="bg1"/>
                </a:solidFill>
                <a:latin typeface="Roboto" charset="0"/>
                <a:ea typeface="Roboto" charset="0"/>
                <a:cs typeface="Roboto" charset="0"/>
              </a:rPr>
              <a:pPr marL="0" lvl="0" algn="l" defTabSz="457200" rtl="0" eaLnBrk="1" latinLnBrk="0" hangingPunct="1"/>
              <a:t>‹#›</a:t>
            </a:fld>
            <a:endParaRPr lang="en-US" sz="1100" b="0" i="0" kern="1200" dirty="0">
              <a:solidFill>
                <a:schemeClr val="bg1"/>
              </a:solidFill>
              <a:latin typeface="Roboto" charset="0"/>
              <a:ea typeface="Roboto" charset="0"/>
              <a:cs typeface="Roboto" charset="0"/>
            </a:endParaRPr>
          </a:p>
        </p:txBody>
      </p:sp>
      <p:sp>
        <p:nvSpPr>
          <p:cNvPr id="18" name="TextBox 17"/>
          <p:cNvSpPr txBox="1"/>
          <p:nvPr/>
        </p:nvSpPr>
        <p:spPr>
          <a:xfrm>
            <a:off x="1017530" y="6359524"/>
            <a:ext cx="3117657" cy="179070"/>
          </a:xfrm>
          <a:prstGeom prst="rect">
            <a:avLst/>
          </a:prstGeom>
        </p:spPr>
        <p:txBody>
          <a:bodyPr lIns="0" tIns="0" rIns="0" bIns="0"/>
          <a:lstStyle>
            <a:defPPr>
              <a:defRPr lang="en-US"/>
            </a:defPPr>
            <a:lvl1pPr>
              <a:defRPr sz="1050">
                <a:solidFill>
                  <a:schemeClr val="tx2">
                    <a:lumMod val="50000"/>
                    <a:lumOff val="50000"/>
                  </a:schemeClr>
                </a:solidFill>
                <a:ea typeface="Arial" charset="0"/>
                <a:cs typeface="Arial" charset="0"/>
              </a:defRPr>
            </a:lvl1pPr>
          </a:lstStyle>
          <a:p>
            <a:pPr lvl="0"/>
            <a:r>
              <a:rPr lang="en-US" sz="1100" b="0" i="0" dirty="0">
                <a:solidFill>
                  <a:schemeClr val="tx1"/>
                </a:solidFill>
                <a:latin typeface="Roboto" charset="0"/>
                <a:ea typeface="Roboto" charset="0"/>
                <a:cs typeface="Roboto" charset="0"/>
              </a:rPr>
              <a:t>© Informatica. Proprietary and Confidential.</a:t>
            </a:r>
          </a:p>
        </p:txBody>
      </p:sp>
      <p:sp>
        <p:nvSpPr>
          <p:cNvPr id="7" name="Content Placeholder 6"/>
          <p:cNvSpPr>
            <a:spLocks noGrp="1"/>
          </p:cNvSpPr>
          <p:nvPr>
            <p:ph sz="quarter" idx="14" hasCustomPrompt="1"/>
          </p:nvPr>
        </p:nvSpPr>
        <p:spPr>
          <a:xfrm>
            <a:off x="1017588" y="2290762"/>
            <a:ext cx="10660062" cy="3714751"/>
          </a:xfrm>
        </p:spPr>
        <p:txBody>
          <a:bodyPr/>
          <a:lstStyle/>
          <a:p>
            <a:pPr lvl="0"/>
            <a:r>
              <a:rPr lang="en-US" dirty="0"/>
              <a:t>First bullet, </a:t>
            </a:r>
            <a:r>
              <a:rPr lang="en-US" dirty="0" err="1"/>
              <a:t>Roboto</a:t>
            </a:r>
            <a:r>
              <a:rPr lang="en-US" dirty="0"/>
              <a:t> Regular 21point</a:t>
            </a:r>
          </a:p>
          <a:p>
            <a:pPr lvl="1"/>
            <a:r>
              <a:rPr lang="en-US" dirty="0"/>
              <a:t>Second bullet, </a:t>
            </a:r>
            <a:r>
              <a:rPr lang="en-US" dirty="0" err="1"/>
              <a:t>Roboto</a:t>
            </a:r>
            <a:r>
              <a:rPr lang="en-US" dirty="0"/>
              <a:t> Regular 18 point</a:t>
            </a:r>
          </a:p>
          <a:p>
            <a:pPr lvl="2"/>
            <a:r>
              <a:rPr lang="en-US" dirty="0"/>
              <a:t>Third bullet, </a:t>
            </a:r>
            <a:r>
              <a:rPr lang="en-US" dirty="0" err="1"/>
              <a:t>Roboto</a:t>
            </a:r>
            <a:r>
              <a:rPr lang="en-US" dirty="0"/>
              <a:t> Regular 16 point</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4420" y="6006041"/>
            <a:ext cx="2464597" cy="851959"/>
          </a:xfrm>
          <a:prstGeom prst="rect">
            <a:avLst/>
          </a:prstGeom>
        </p:spPr>
      </p:pic>
      <p:sp>
        <p:nvSpPr>
          <p:cNvPr id="23" name="TextBox 22"/>
          <p:cNvSpPr txBox="1"/>
          <p:nvPr/>
        </p:nvSpPr>
        <p:spPr>
          <a:xfrm>
            <a:off x="502034" y="6359524"/>
            <a:ext cx="413896" cy="208701"/>
          </a:xfrm>
          <a:prstGeom prst="rect">
            <a:avLst/>
          </a:prstGeom>
        </p:spPr>
        <p:txBody>
          <a:bodyPr lIns="0" tIns="0" rIns="0" bIns="91440"/>
          <a:lstStyle>
            <a:defPPr>
              <a:defRPr lang="en-US"/>
            </a:defPPr>
            <a:lvl1pPr>
              <a:defRPr sz="1100">
                <a:solidFill>
                  <a:schemeClr val="tx2">
                    <a:lumMod val="50000"/>
                    <a:lumOff val="50000"/>
                  </a:schemeClr>
                </a:solidFill>
              </a:defRPr>
            </a:lvl1pPr>
          </a:lstStyle>
          <a:p>
            <a:pPr marL="0" lvl="0" algn="l" defTabSz="457200" rtl="0" eaLnBrk="1" latinLnBrk="0" hangingPunct="1"/>
            <a:fld id="{64202F7F-356F-46E2-8791-88745C87F5D9}" type="slidenum">
              <a:rPr lang="en-US" sz="1100" b="0" i="0" kern="1200" smtClean="0">
                <a:solidFill>
                  <a:schemeClr val="bg1"/>
                </a:solidFill>
                <a:latin typeface="Roboto" charset="0"/>
                <a:ea typeface="Roboto" charset="0"/>
                <a:cs typeface="Roboto" charset="0"/>
              </a:rPr>
              <a:pPr marL="0" lvl="0" algn="l" defTabSz="457200" rtl="0" eaLnBrk="1" latinLnBrk="0" hangingPunct="1"/>
              <a:t>‹#›</a:t>
            </a:fld>
            <a:endParaRPr lang="en-US" sz="1100" b="0" i="0" kern="1200" dirty="0">
              <a:solidFill>
                <a:schemeClr val="bg1"/>
              </a:solidFill>
              <a:latin typeface="Roboto" charset="0"/>
              <a:ea typeface="Roboto" charset="0"/>
              <a:cs typeface="Roboto" charset="0"/>
            </a:endParaRPr>
          </a:p>
        </p:txBody>
      </p:sp>
      <p:sp>
        <p:nvSpPr>
          <p:cNvPr id="24" name="TextBox 23"/>
          <p:cNvSpPr txBox="1"/>
          <p:nvPr/>
        </p:nvSpPr>
        <p:spPr>
          <a:xfrm>
            <a:off x="1017530" y="6359524"/>
            <a:ext cx="3117657" cy="179070"/>
          </a:xfrm>
          <a:prstGeom prst="rect">
            <a:avLst/>
          </a:prstGeom>
        </p:spPr>
        <p:txBody>
          <a:bodyPr lIns="0" tIns="0" rIns="0" bIns="0"/>
          <a:lstStyle>
            <a:defPPr>
              <a:defRPr lang="en-US"/>
            </a:defPPr>
            <a:lvl1pPr>
              <a:defRPr sz="1050">
                <a:solidFill>
                  <a:schemeClr val="tx2">
                    <a:lumMod val="50000"/>
                    <a:lumOff val="50000"/>
                  </a:schemeClr>
                </a:solidFill>
                <a:ea typeface="Arial" charset="0"/>
                <a:cs typeface="Arial" charset="0"/>
              </a:defRPr>
            </a:lvl1pPr>
          </a:lstStyle>
          <a:p>
            <a:pPr lvl="0"/>
            <a:r>
              <a:rPr lang="en-US" sz="1100" b="0" i="0" dirty="0">
                <a:solidFill>
                  <a:schemeClr val="tx1"/>
                </a:solidFill>
                <a:latin typeface="Roboto" charset="0"/>
                <a:ea typeface="Roboto" charset="0"/>
                <a:cs typeface="Roboto" charset="0"/>
              </a:rPr>
              <a:t>© Informatica. Proprietary and Confidential.</a:t>
            </a:r>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4420" y="6006041"/>
            <a:ext cx="2464597" cy="851959"/>
          </a:xfrm>
          <a:prstGeom prst="rect">
            <a:avLst/>
          </a:prstGeom>
        </p:spPr>
      </p:pic>
      <p:sp>
        <p:nvSpPr>
          <p:cNvPr id="30" name="TextBox 29"/>
          <p:cNvSpPr txBox="1"/>
          <p:nvPr userDrawn="1"/>
        </p:nvSpPr>
        <p:spPr>
          <a:xfrm>
            <a:off x="502034" y="6359524"/>
            <a:ext cx="413896" cy="208701"/>
          </a:xfrm>
          <a:prstGeom prst="rect">
            <a:avLst/>
          </a:prstGeom>
        </p:spPr>
        <p:txBody>
          <a:bodyPr lIns="0" tIns="0" rIns="0" bIns="91440"/>
          <a:lstStyle>
            <a:defPPr>
              <a:defRPr lang="en-US"/>
            </a:defPPr>
            <a:lvl1pPr>
              <a:defRPr sz="1100">
                <a:solidFill>
                  <a:schemeClr val="tx2">
                    <a:lumMod val="50000"/>
                    <a:lumOff val="50000"/>
                  </a:schemeClr>
                </a:solidFill>
              </a:defRPr>
            </a:lvl1pPr>
          </a:lstStyle>
          <a:p>
            <a:pPr marL="0" lvl="0" algn="l" defTabSz="457200" rtl="0" eaLnBrk="1" latinLnBrk="0" hangingPunct="1"/>
            <a:fld id="{64202F7F-356F-46E2-8791-88745C87F5D9}" type="slidenum">
              <a:rPr lang="en-US" sz="1100" b="0" i="0" kern="1200" smtClean="0">
                <a:solidFill>
                  <a:schemeClr val="bg1"/>
                </a:solidFill>
                <a:latin typeface="Roboto" charset="0"/>
                <a:ea typeface="Roboto" charset="0"/>
                <a:cs typeface="Roboto" charset="0"/>
              </a:rPr>
              <a:pPr marL="0" lvl="0" algn="l" defTabSz="457200" rtl="0" eaLnBrk="1" latinLnBrk="0" hangingPunct="1"/>
              <a:t>‹#›</a:t>
            </a:fld>
            <a:endParaRPr lang="en-US" sz="1100" b="0" i="0" kern="1200" dirty="0">
              <a:solidFill>
                <a:schemeClr val="bg1"/>
              </a:solidFill>
              <a:latin typeface="Roboto" charset="0"/>
              <a:ea typeface="Roboto" charset="0"/>
              <a:cs typeface="Roboto" charset="0"/>
            </a:endParaRPr>
          </a:p>
        </p:txBody>
      </p:sp>
      <p:sp>
        <p:nvSpPr>
          <p:cNvPr id="31" name="TextBox 30"/>
          <p:cNvSpPr txBox="1"/>
          <p:nvPr userDrawn="1"/>
        </p:nvSpPr>
        <p:spPr>
          <a:xfrm>
            <a:off x="1017530" y="6359524"/>
            <a:ext cx="3117657" cy="179070"/>
          </a:xfrm>
          <a:prstGeom prst="rect">
            <a:avLst/>
          </a:prstGeom>
        </p:spPr>
        <p:txBody>
          <a:bodyPr lIns="0" tIns="0" rIns="0" bIns="0"/>
          <a:lstStyle>
            <a:defPPr>
              <a:defRPr lang="en-US"/>
            </a:defPPr>
            <a:lvl1pPr>
              <a:defRPr sz="1050">
                <a:solidFill>
                  <a:schemeClr val="tx2">
                    <a:lumMod val="50000"/>
                    <a:lumOff val="50000"/>
                  </a:schemeClr>
                </a:solidFill>
                <a:ea typeface="Arial" charset="0"/>
                <a:cs typeface="Arial" charset="0"/>
              </a:defRPr>
            </a:lvl1pPr>
          </a:lstStyle>
          <a:p>
            <a:pPr lvl="0"/>
            <a:r>
              <a:rPr lang="en-US" sz="1100" b="0" i="0" dirty="0">
                <a:solidFill>
                  <a:schemeClr val="tx1"/>
                </a:solidFill>
                <a:latin typeface="Roboto" charset="0"/>
                <a:ea typeface="Roboto" charset="0"/>
                <a:cs typeface="Roboto" charset="0"/>
              </a:rPr>
              <a:t>© Informatica. Proprietary and Confidential.</a:t>
            </a:r>
          </a:p>
        </p:txBody>
      </p:sp>
      <p:sp>
        <p:nvSpPr>
          <p:cNvPr id="19" name="Rectangle 18">
            <a:extLst>
              <a:ext uri="{FF2B5EF4-FFF2-40B4-BE49-F238E27FC236}">
                <a16:creationId xmlns:a16="http://schemas.microsoft.com/office/drawing/2014/main" id="{0F4D5C03-E2D1-4BD6-A973-2115552BC862}"/>
              </a:ext>
            </a:extLst>
          </p:cNvPr>
          <p:cNvSpPr/>
          <p:nvPr userDrawn="1"/>
        </p:nvSpPr>
        <p:spPr>
          <a:xfrm>
            <a:off x="9025666" y="6006041"/>
            <a:ext cx="3163159" cy="851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ctr"/>
          <a:lstStyle/>
          <a:p>
            <a:pPr algn="ctr"/>
            <a:endParaRPr lang="en-US" dirty="0">
              <a:latin typeface="Roboto" charset="0"/>
              <a:ea typeface="Roboto" charset="0"/>
              <a:cs typeface="Roboto" charset="0"/>
            </a:endParaRPr>
          </a:p>
        </p:txBody>
      </p:sp>
      <p:pic>
        <p:nvPicPr>
          <p:cNvPr id="20" name="Picture 19">
            <a:extLst>
              <a:ext uri="{FF2B5EF4-FFF2-40B4-BE49-F238E27FC236}">
                <a16:creationId xmlns:a16="http://schemas.microsoft.com/office/drawing/2014/main" id="{5119BB21-8847-42F1-A941-2DDF1DE07976}"/>
              </a:ext>
            </a:extLst>
          </p:cNvPr>
          <p:cNvPicPr>
            <a:picLocks noChangeAspect="1"/>
          </p:cNvPicPr>
          <p:nvPr userDrawn="1"/>
        </p:nvPicPr>
        <p:blipFill>
          <a:blip r:embed="rId3"/>
          <a:stretch>
            <a:fillRect/>
          </a:stretch>
        </p:blipFill>
        <p:spPr>
          <a:xfrm>
            <a:off x="8312555" y="6214505"/>
            <a:ext cx="3656462" cy="43503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2 columns">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4420" y="6006041"/>
            <a:ext cx="2464597" cy="851959"/>
          </a:xfrm>
          <a:prstGeom prst="rect">
            <a:avLst/>
          </a:prstGeom>
        </p:spPr>
      </p:pic>
      <p:sp>
        <p:nvSpPr>
          <p:cNvPr id="9" name="Right Triangle 8"/>
          <p:cNvSpPr/>
          <p:nvPr/>
        </p:nvSpPr>
        <p:spPr>
          <a:xfrm flipH="1" flipV="1">
            <a:off x="11603698" y="-1"/>
            <a:ext cx="585127" cy="1575171"/>
          </a:xfrm>
          <a:prstGeom prst="rtTriangle">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82474" y="482602"/>
            <a:ext cx="11195177" cy="1066798"/>
          </a:xfrm>
        </p:spPr>
        <p:txBody>
          <a:bodyPr/>
          <a:lstStyle>
            <a:lvl1pPr>
              <a:defRPr baseline="0"/>
            </a:lvl1pPr>
          </a:lstStyle>
          <a:p>
            <a:r>
              <a:rPr lang="en-US" dirty="0"/>
              <a:t>Headline goes here, </a:t>
            </a:r>
            <a:r>
              <a:rPr lang="en-US" dirty="0" err="1"/>
              <a:t>Roboto</a:t>
            </a:r>
            <a:r>
              <a:rPr lang="en-US" dirty="0"/>
              <a:t> Light, 36 points, can span two lines</a:t>
            </a:r>
          </a:p>
        </p:txBody>
      </p:sp>
      <p:grpSp>
        <p:nvGrpSpPr>
          <p:cNvPr id="12" name="Group 11"/>
          <p:cNvGrpSpPr/>
          <p:nvPr/>
        </p:nvGrpSpPr>
        <p:grpSpPr>
          <a:xfrm>
            <a:off x="-2141" y="2692400"/>
            <a:ext cx="2681841" cy="4165600"/>
            <a:chOff x="-2141" y="2692400"/>
            <a:chExt cx="2681841" cy="4165600"/>
          </a:xfrm>
        </p:grpSpPr>
        <p:sp>
          <p:nvSpPr>
            <p:cNvPr id="13" name="Right Triangle 12"/>
            <p:cNvSpPr/>
            <p:nvPr userDrawn="1"/>
          </p:nvSpPr>
          <p:spPr>
            <a:xfrm>
              <a:off x="-2141" y="2692400"/>
              <a:ext cx="1019671" cy="4165600"/>
            </a:xfrm>
            <a:prstGeom prst="rtTriangle">
              <a:avLst/>
            </a:prstGeom>
            <a:solidFill>
              <a:srgbClr val="FF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13"/>
            <p:cNvSpPr/>
            <p:nvPr userDrawn="1"/>
          </p:nvSpPr>
          <p:spPr>
            <a:xfrm rot="16200000" flipV="1">
              <a:off x="1163093" y="5341393"/>
              <a:ext cx="357506" cy="2675708"/>
            </a:xfrm>
            <a:prstGeom prst="rtTriangle">
              <a:avLst/>
            </a:prstGeom>
            <a:solidFill>
              <a:srgbClr val="FF4D0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502034" y="6359524"/>
            <a:ext cx="413896" cy="208701"/>
          </a:xfrm>
          <a:prstGeom prst="rect">
            <a:avLst/>
          </a:prstGeom>
        </p:spPr>
        <p:txBody>
          <a:bodyPr lIns="0" tIns="0" rIns="0" bIns="91440"/>
          <a:lstStyle>
            <a:defPPr>
              <a:defRPr lang="en-US"/>
            </a:defPPr>
            <a:lvl1pPr>
              <a:defRPr sz="1100">
                <a:solidFill>
                  <a:schemeClr val="tx2">
                    <a:lumMod val="50000"/>
                    <a:lumOff val="50000"/>
                  </a:schemeClr>
                </a:solidFill>
              </a:defRPr>
            </a:lvl1pPr>
          </a:lstStyle>
          <a:p>
            <a:pPr marL="0" lvl="0" algn="l" defTabSz="457200" rtl="0" eaLnBrk="1" latinLnBrk="0" hangingPunct="1"/>
            <a:fld id="{64202F7F-356F-46E2-8791-88745C87F5D9}" type="slidenum">
              <a:rPr lang="en-US" sz="1100" b="0" i="0" kern="1200" smtClean="0">
                <a:solidFill>
                  <a:schemeClr val="bg1"/>
                </a:solidFill>
                <a:latin typeface="Roboto" charset="0"/>
                <a:ea typeface="Roboto" charset="0"/>
                <a:cs typeface="Roboto" charset="0"/>
              </a:rPr>
              <a:pPr marL="0" lvl="0" algn="l" defTabSz="457200" rtl="0" eaLnBrk="1" latinLnBrk="0" hangingPunct="1"/>
              <a:t>‹#›</a:t>
            </a:fld>
            <a:endParaRPr lang="en-US" sz="1100" b="0" i="0" kern="1200" dirty="0">
              <a:solidFill>
                <a:schemeClr val="bg1"/>
              </a:solidFill>
              <a:latin typeface="Roboto" charset="0"/>
              <a:ea typeface="Roboto" charset="0"/>
              <a:cs typeface="Roboto" charset="0"/>
            </a:endParaRPr>
          </a:p>
        </p:txBody>
      </p:sp>
      <p:sp>
        <p:nvSpPr>
          <p:cNvPr id="16" name="TextBox 15"/>
          <p:cNvSpPr txBox="1"/>
          <p:nvPr/>
        </p:nvSpPr>
        <p:spPr>
          <a:xfrm>
            <a:off x="1017530" y="6359524"/>
            <a:ext cx="3117657" cy="179070"/>
          </a:xfrm>
          <a:prstGeom prst="rect">
            <a:avLst/>
          </a:prstGeom>
        </p:spPr>
        <p:txBody>
          <a:bodyPr lIns="0" tIns="0" rIns="0" bIns="0"/>
          <a:lstStyle>
            <a:defPPr>
              <a:defRPr lang="en-US"/>
            </a:defPPr>
            <a:lvl1pPr>
              <a:defRPr sz="1050">
                <a:solidFill>
                  <a:schemeClr val="tx2">
                    <a:lumMod val="50000"/>
                    <a:lumOff val="50000"/>
                  </a:schemeClr>
                </a:solidFill>
                <a:ea typeface="Arial" charset="0"/>
                <a:cs typeface="Arial" charset="0"/>
              </a:defRPr>
            </a:lvl1pPr>
          </a:lstStyle>
          <a:p>
            <a:pPr lvl="0"/>
            <a:r>
              <a:rPr lang="en-US" sz="1100" b="0" i="0" dirty="0">
                <a:solidFill>
                  <a:schemeClr val="tx1"/>
                </a:solidFill>
                <a:latin typeface="Roboto" charset="0"/>
                <a:ea typeface="Roboto" charset="0"/>
                <a:cs typeface="Roboto" charset="0"/>
              </a:rPr>
              <a:t>© Informatica. Proprietary and Confidential.</a:t>
            </a:r>
          </a:p>
        </p:txBody>
      </p:sp>
      <p:sp>
        <p:nvSpPr>
          <p:cNvPr id="4" name="Content Placeholder 3"/>
          <p:cNvSpPr>
            <a:spLocks noGrp="1"/>
          </p:cNvSpPr>
          <p:nvPr>
            <p:ph sz="quarter" idx="11" hasCustomPrompt="1"/>
          </p:nvPr>
        </p:nvSpPr>
        <p:spPr>
          <a:xfrm>
            <a:off x="1017588" y="1854200"/>
            <a:ext cx="5120640" cy="4165600"/>
          </a:xfrm>
        </p:spPr>
        <p:txBody>
          <a:bodyPr/>
          <a:lstStyle/>
          <a:p>
            <a:pPr lvl="0"/>
            <a:r>
              <a:rPr lang="en-US" dirty="0"/>
              <a:t>First bullet, </a:t>
            </a:r>
            <a:r>
              <a:rPr lang="en-US" dirty="0" err="1"/>
              <a:t>Roboto</a:t>
            </a:r>
            <a:r>
              <a:rPr lang="en-US" dirty="0"/>
              <a:t> Regular 21point</a:t>
            </a:r>
          </a:p>
          <a:p>
            <a:pPr lvl="1"/>
            <a:r>
              <a:rPr lang="en-US" dirty="0"/>
              <a:t>Second bullet, </a:t>
            </a:r>
            <a:r>
              <a:rPr lang="en-US" dirty="0" err="1"/>
              <a:t>Roboto</a:t>
            </a:r>
            <a:r>
              <a:rPr lang="en-US" dirty="0"/>
              <a:t> Regular 18 point</a:t>
            </a:r>
          </a:p>
          <a:p>
            <a:pPr lvl="2"/>
            <a:r>
              <a:rPr lang="en-US" dirty="0"/>
              <a:t>Third bullet, </a:t>
            </a:r>
            <a:r>
              <a:rPr lang="en-US" dirty="0" err="1"/>
              <a:t>Roboto</a:t>
            </a:r>
            <a:r>
              <a:rPr lang="en-US" dirty="0"/>
              <a:t> Regular 16 point</a:t>
            </a:r>
          </a:p>
        </p:txBody>
      </p:sp>
      <p:sp>
        <p:nvSpPr>
          <p:cNvPr id="11" name="Content Placeholder 3"/>
          <p:cNvSpPr>
            <a:spLocks noGrp="1"/>
          </p:cNvSpPr>
          <p:nvPr>
            <p:ph sz="quarter" idx="12" hasCustomPrompt="1"/>
          </p:nvPr>
        </p:nvSpPr>
        <p:spPr>
          <a:xfrm>
            <a:off x="6557011" y="1854200"/>
            <a:ext cx="5120640" cy="4165600"/>
          </a:xfrm>
        </p:spPr>
        <p:txBody>
          <a:bodyPr/>
          <a:lstStyle/>
          <a:p>
            <a:pPr lvl="0"/>
            <a:r>
              <a:rPr lang="en-US" dirty="0"/>
              <a:t>First bullet, </a:t>
            </a:r>
            <a:r>
              <a:rPr lang="en-US" dirty="0" err="1"/>
              <a:t>Roboto</a:t>
            </a:r>
            <a:r>
              <a:rPr lang="en-US" dirty="0"/>
              <a:t> Regular 21point</a:t>
            </a:r>
          </a:p>
          <a:p>
            <a:pPr lvl="1"/>
            <a:r>
              <a:rPr lang="en-US" dirty="0"/>
              <a:t>Second bullet, </a:t>
            </a:r>
            <a:r>
              <a:rPr lang="en-US" dirty="0" err="1"/>
              <a:t>Roboto</a:t>
            </a:r>
            <a:r>
              <a:rPr lang="en-US" dirty="0"/>
              <a:t> Regular 18 point</a:t>
            </a:r>
          </a:p>
          <a:p>
            <a:pPr lvl="2"/>
            <a:r>
              <a:rPr lang="en-US" dirty="0"/>
              <a:t>Third bullet, </a:t>
            </a:r>
            <a:r>
              <a:rPr lang="en-US" dirty="0" err="1"/>
              <a:t>Roboto</a:t>
            </a:r>
            <a:r>
              <a:rPr lang="en-US" dirty="0"/>
              <a:t> Regular 16 point</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4420" y="6006041"/>
            <a:ext cx="2464597" cy="851959"/>
          </a:xfrm>
          <a:prstGeom prst="rect">
            <a:avLst/>
          </a:prstGeom>
        </p:spPr>
      </p:pic>
      <p:sp>
        <p:nvSpPr>
          <p:cNvPr id="22" name="TextBox 21"/>
          <p:cNvSpPr txBox="1"/>
          <p:nvPr/>
        </p:nvSpPr>
        <p:spPr>
          <a:xfrm>
            <a:off x="502034" y="6359524"/>
            <a:ext cx="413896" cy="208701"/>
          </a:xfrm>
          <a:prstGeom prst="rect">
            <a:avLst/>
          </a:prstGeom>
        </p:spPr>
        <p:txBody>
          <a:bodyPr lIns="0" tIns="0" rIns="0" bIns="91440"/>
          <a:lstStyle>
            <a:defPPr>
              <a:defRPr lang="en-US"/>
            </a:defPPr>
            <a:lvl1pPr>
              <a:defRPr sz="1100">
                <a:solidFill>
                  <a:schemeClr val="tx2">
                    <a:lumMod val="50000"/>
                    <a:lumOff val="50000"/>
                  </a:schemeClr>
                </a:solidFill>
              </a:defRPr>
            </a:lvl1pPr>
          </a:lstStyle>
          <a:p>
            <a:pPr marL="0" lvl="0" algn="l" defTabSz="457200" rtl="0" eaLnBrk="1" latinLnBrk="0" hangingPunct="1"/>
            <a:fld id="{64202F7F-356F-46E2-8791-88745C87F5D9}" type="slidenum">
              <a:rPr lang="en-US" sz="1100" b="0" i="0" kern="1200" smtClean="0">
                <a:solidFill>
                  <a:schemeClr val="bg1"/>
                </a:solidFill>
                <a:latin typeface="Roboto" charset="0"/>
                <a:ea typeface="Roboto" charset="0"/>
                <a:cs typeface="Roboto" charset="0"/>
              </a:rPr>
              <a:pPr marL="0" lvl="0" algn="l" defTabSz="457200" rtl="0" eaLnBrk="1" latinLnBrk="0" hangingPunct="1"/>
              <a:t>‹#›</a:t>
            </a:fld>
            <a:endParaRPr lang="en-US" sz="1100" b="0" i="0" kern="1200" dirty="0">
              <a:solidFill>
                <a:schemeClr val="bg1"/>
              </a:solidFill>
              <a:latin typeface="Roboto" charset="0"/>
              <a:ea typeface="Roboto" charset="0"/>
              <a:cs typeface="Roboto" charset="0"/>
            </a:endParaRPr>
          </a:p>
        </p:txBody>
      </p:sp>
      <p:sp>
        <p:nvSpPr>
          <p:cNvPr id="23" name="TextBox 22"/>
          <p:cNvSpPr txBox="1"/>
          <p:nvPr/>
        </p:nvSpPr>
        <p:spPr>
          <a:xfrm>
            <a:off x="1017530" y="6359524"/>
            <a:ext cx="3117657" cy="179070"/>
          </a:xfrm>
          <a:prstGeom prst="rect">
            <a:avLst/>
          </a:prstGeom>
        </p:spPr>
        <p:txBody>
          <a:bodyPr lIns="0" tIns="0" rIns="0" bIns="0"/>
          <a:lstStyle>
            <a:defPPr>
              <a:defRPr lang="en-US"/>
            </a:defPPr>
            <a:lvl1pPr>
              <a:defRPr sz="1050">
                <a:solidFill>
                  <a:schemeClr val="tx2">
                    <a:lumMod val="50000"/>
                    <a:lumOff val="50000"/>
                  </a:schemeClr>
                </a:solidFill>
                <a:ea typeface="Arial" charset="0"/>
                <a:cs typeface="Arial" charset="0"/>
              </a:defRPr>
            </a:lvl1pPr>
          </a:lstStyle>
          <a:p>
            <a:pPr lvl="0"/>
            <a:r>
              <a:rPr lang="en-US" sz="1100" b="0" i="0" dirty="0">
                <a:solidFill>
                  <a:schemeClr val="tx1"/>
                </a:solidFill>
                <a:latin typeface="Roboto" charset="0"/>
                <a:ea typeface="Roboto" charset="0"/>
                <a:cs typeface="Roboto" charset="0"/>
              </a:rPr>
              <a:t>© Informatica. Proprietary and Confidential.</a:t>
            </a:r>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4420" y="6006041"/>
            <a:ext cx="2464597" cy="851959"/>
          </a:xfrm>
          <a:prstGeom prst="rect">
            <a:avLst/>
          </a:prstGeom>
        </p:spPr>
      </p:pic>
      <p:sp>
        <p:nvSpPr>
          <p:cNvPr id="29" name="TextBox 28"/>
          <p:cNvSpPr txBox="1"/>
          <p:nvPr userDrawn="1"/>
        </p:nvSpPr>
        <p:spPr>
          <a:xfrm>
            <a:off x="502034" y="6359524"/>
            <a:ext cx="413896" cy="208701"/>
          </a:xfrm>
          <a:prstGeom prst="rect">
            <a:avLst/>
          </a:prstGeom>
        </p:spPr>
        <p:txBody>
          <a:bodyPr lIns="0" tIns="0" rIns="0" bIns="91440"/>
          <a:lstStyle>
            <a:defPPr>
              <a:defRPr lang="en-US"/>
            </a:defPPr>
            <a:lvl1pPr>
              <a:defRPr sz="1100">
                <a:solidFill>
                  <a:schemeClr val="tx2">
                    <a:lumMod val="50000"/>
                    <a:lumOff val="50000"/>
                  </a:schemeClr>
                </a:solidFill>
              </a:defRPr>
            </a:lvl1pPr>
          </a:lstStyle>
          <a:p>
            <a:pPr marL="0" lvl="0" algn="l" defTabSz="457200" rtl="0" eaLnBrk="1" latinLnBrk="0" hangingPunct="1"/>
            <a:fld id="{64202F7F-356F-46E2-8791-88745C87F5D9}" type="slidenum">
              <a:rPr lang="en-US" sz="1100" b="0" i="0" kern="1200" smtClean="0">
                <a:solidFill>
                  <a:schemeClr val="bg1"/>
                </a:solidFill>
                <a:latin typeface="Roboto" charset="0"/>
                <a:ea typeface="Roboto" charset="0"/>
                <a:cs typeface="Roboto" charset="0"/>
              </a:rPr>
              <a:pPr marL="0" lvl="0" algn="l" defTabSz="457200" rtl="0" eaLnBrk="1" latinLnBrk="0" hangingPunct="1"/>
              <a:t>‹#›</a:t>
            </a:fld>
            <a:endParaRPr lang="en-US" sz="1100" b="0" i="0" kern="1200" dirty="0">
              <a:solidFill>
                <a:schemeClr val="bg1"/>
              </a:solidFill>
              <a:latin typeface="Roboto" charset="0"/>
              <a:ea typeface="Roboto" charset="0"/>
              <a:cs typeface="Roboto" charset="0"/>
            </a:endParaRPr>
          </a:p>
        </p:txBody>
      </p:sp>
      <p:sp>
        <p:nvSpPr>
          <p:cNvPr id="30" name="TextBox 29"/>
          <p:cNvSpPr txBox="1"/>
          <p:nvPr userDrawn="1"/>
        </p:nvSpPr>
        <p:spPr>
          <a:xfrm>
            <a:off x="1017530" y="6359524"/>
            <a:ext cx="3117657" cy="179070"/>
          </a:xfrm>
          <a:prstGeom prst="rect">
            <a:avLst/>
          </a:prstGeom>
        </p:spPr>
        <p:txBody>
          <a:bodyPr lIns="0" tIns="0" rIns="0" bIns="0"/>
          <a:lstStyle>
            <a:defPPr>
              <a:defRPr lang="en-US"/>
            </a:defPPr>
            <a:lvl1pPr>
              <a:defRPr sz="1050">
                <a:solidFill>
                  <a:schemeClr val="tx2">
                    <a:lumMod val="50000"/>
                    <a:lumOff val="50000"/>
                  </a:schemeClr>
                </a:solidFill>
                <a:ea typeface="Arial" charset="0"/>
                <a:cs typeface="Arial" charset="0"/>
              </a:defRPr>
            </a:lvl1pPr>
          </a:lstStyle>
          <a:p>
            <a:pPr lvl="0"/>
            <a:r>
              <a:rPr lang="en-US" sz="1100" b="0" i="0" dirty="0">
                <a:solidFill>
                  <a:schemeClr val="tx1"/>
                </a:solidFill>
                <a:latin typeface="Roboto" charset="0"/>
                <a:ea typeface="Roboto" charset="0"/>
                <a:cs typeface="Roboto" charset="0"/>
              </a:rPr>
              <a:t>© Informatica. Proprietary and Confidential.</a:t>
            </a:r>
          </a:p>
        </p:txBody>
      </p:sp>
      <p:sp>
        <p:nvSpPr>
          <p:cNvPr id="18" name="Rectangle 17">
            <a:extLst>
              <a:ext uri="{FF2B5EF4-FFF2-40B4-BE49-F238E27FC236}">
                <a16:creationId xmlns:a16="http://schemas.microsoft.com/office/drawing/2014/main" id="{F0A17F00-CF66-499D-86F5-18533928E573}"/>
              </a:ext>
            </a:extLst>
          </p:cNvPr>
          <p:cNvSpPr/>
          <p:nvPr userDrawn="1"/>
        </p:nvSpPr>
        <p:spPr>
          <a:xfrm>
            <a:off x="9025666" y="6006041"/>
            <a:ext cx="3163159" cy="851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ctr"/>
          <a:lstStyle/>
          <a:p>
            <a:pPr algn="ctr"/>
            <a:endParaRPr lang="en-US" dirty="0">
              <a:latin typeface="Roboto" charset="0"/>
              <a:ea typeface="Roboto" charset="0"/>
              <a:cs typeface="Roboto" charset="0"/>
            </a:endParaRPr>
          </a:p>
        </p:txBody>
      </p:sp>
      <p:pic>
        <p:nvPicPr>
          <p:cNvPr id="19" name="Picture 18">
            <a:extLst>
              <a:ext uri="{FF2B5EF4-FFF2-40B4-BE49-F238E27FC236}">
                <a16:creationId xmlns:a16="http://schemas.microsoft.com/office/drawing/2014/main" id="{830F8221-85CB-4A9D-9873-A896240A188E}"/>
              </a:ext>
            </a:extLst>
          </p:cNvPr>
          <p:cNvPicPr>
            <a:picLocks noChangeAspect="1"/>
          </p:cNvPicPr>
          <p:nvPr userDrawn="1"/>
        </p:nvPicPr>
        <p:blipFill>
          <a:blip r:embed="rId3"/>
          <a:stretch>
            <a:fillRect/>
          </a:stretch>
        </p:blipFill>
        <p:spPr>
          <a:xfrm>
            <a:off x="8312555" y="6214505"/>
            <a:ext cx="3656462" cy="435030"/>
          </a:xfrm>
          <a:prstGeom prst="rect">
            <a:avLst/>
          </a:prstGeom>
        </p:spPr>
      </p:pic>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4420" y="6006041"/>
            <a:ext cx="2464597" cy="851959"/>
          </a:xfrm>
          <a:prstGeom prst="rect">
            <a:avLst/>
          </a:prstGeom>
        </p:spPr>
      </p:pic>
      <p:sp>
        <p:nvSpPr>
          <p:cNvPr id="9" name="Right Triangle 8"/>
          <p:cNvSpPr/>
          <p:nvPr/>
        </p:nvSpPr>
        <p:spPr>
          <a:xfrm flipH="1" flipV="1">
            <a:off x="11603698" y="-1"/>
            <a:ext cx="585127" cy="1575171"/>
          </a:xfrm>
          <a:prstGeom prst="rtTriangle">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baseline="0"/>
            </a:lvl1pPr>
          </a:lstStyle>
          <a:p>
            <a:r>
              <a:rPr lang="en-US" dirty="0"/>
              <a:t>Headline goes here, </a:t>
            </a:r>
            <a:r>
              <a:rPr lang="en-US" dirty="0" err="1"/>
              <a:t>Roboto</a:t>
            </a:r>
            <a:r>
              <a:rPr lang="en-US" dirty="0"/>
              <a:t> Light, 36 points, can span two lines</a:t>
            </a:r>
          </a:p>
        </p:txBody>
      </p:sp>
      <p:grpSp>
        <p:nvGrpSpPr>
          <p:cNvPr id="12" name="Group 11"/>
          <p:cNvGrpSpPr/>
          <p:nvPr/>
        </p:nvGrpSpPr>
        <p:grpSpPr>
          <a:xfrm>
            <a:off x="-2141" y="2692400"/>
            <a:ext cx="2681841" cy="4165600"/>
            <a:chOff x="-2141" y="2692400"/>
            <a:chExt cx="2681841" cy="4165600"/>
          </a:xfrm>
        </p:grpSpPr>
        <p:sp>
          <p:nvSpPr>
            <p:cNvPr id="13" name="Right Triangle 12"/>
            <p:cNvSpPr/>
            <p:nvPr userDrawn="1"/>
          </p:nvSpPr>
          <p:spPr>
            <a:xfrm>
              <a:off x="-2141" y="2692400"/>
              <a:ext cx="1019671" cy="4165600"/>
            </a:xfrm>
            <a:prstGeom prst="rtTriangle">
              <a:avLst/>
            </a:prstGeom>
            <a:solidFill>
              <a:srgbClr val="FF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13"/>
            <p:cNvSpPr/>
            <p:nvPr userDrawn="1"/>
          </p:nvSpPr>
          <p:spPr>
            <a:xfrm rot="16200000" flipV="1">
              <a:off x="1163093" y="5341393"/>
              <a:ext cx="357506" cy="2675708"/>
            </a:xfrm>
            <a:prstGeom prst="rtTriangle">
              <a:avLst/>
            </a:prstGeom>
            <a:solidFill>
              <a:srgbClr val="FF4D0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502034" y="6359524"/>
            <a:ext cx="413896" cy="208701"/>
          </a:xfrm>
          <a:prstGeom prst="rect">
            <a:avLst/>
          </a:prstGeom>
        </p:spPr>
        <p:txBody>
          <a:bodyPr lIns="0" tIns="0" rIns="0" bIns="91440"/>
          <a:lstStyle>
            <a:defPPr>
              <a:defRPr lang="en-US"/>
            </a:defPPr>
            <a:lvl1pPr>
              <a:defRPr sz="1100">
                <a:solidFill>
                  <a:schemeClr val="tx2">
                    <a:lumMod val="50000"/>
                    <a:lumOff val="50000"/>
                  </a:schemeClr>
                </a:solidFill>
              </a:defRPr>
            </a:lvl1pPr>
          </a:lstStyle>
          <a:p>
            <a:pPr marL="0" lvl="0" algn="l" defTabSz="457200" rtl="0" eaLnBrk="1" latinLnBrk="0" hangingPunct="1"/>
            <a:fld id="{64202F7F-356F-46E2-8791-88745C87F5D9}" type="slidenum">
              <a:rPr lang="en-US" sz="1100" b="0" i="0" kern="1200" smtClean="0">
                <a:solidFill>
                  <a:schemeClr val="bg1"/>
                </a:solidFill>
                <a:latin typeface="Roboto" charset="0"/>
                <a:ea typeface="Roboto" charset="0"/>
                <a:cs typeface="Roboto" charset="0"/>
              </a:rPr>
              <a:pPr marL="0" lvl="0" algn="l" defTabSz="457200" rtl="0" eaLnBrk="1" latinLnBrk="0" hangingPunct="1"/>
              <a:t>‹#›</a:t>
            </a:fld>
            <a:endParaRPr lang="en-US" sz="1100" b="0" i="0" kern="1200" dirty="0">
              <a:solidFill>
                <a:schemeClr val="bg1"/>
              </a:solidFill>
              <a:latin typeface="Roboto" charset="0"/>
              <a:ea typeface="Roboto" charset="0"/>
              <a:cs typeface="Roboto" charset="0"/>
            </a:endParaRPr>
          </a:p>
        </p:txBody>
      </p:sp>
      <p:sp>
        <p:nvSpPr>
          <p:cNvPr id="16" name="TextBox 15"/>
          <p:cNvSpPr txBox="1"/>
          <p:nvPr/>
        </p:nvSpPr>
        <p:spPr>
          <a:xfrm>
            <a:off x="1017530" y="6359524"/>
            <a:ext cx="3117657" cy="179070"/>
          </a:xfrm>
          <a:prstGeom prst="rect">
            <a:avLst/>
          </a:prstGeom>
        </p:spPr>
        <p:txBody>
          <a:bodyPr lIns="0" tIns="0" rIns="0" bIns="0"/>
          <a:lstStyle>
            <a:defPPr>
              <a:defRPr lang="en-US"/>
            </a:defPPr>
            <a:lvl1pPr>
              <a:defRPr sz="1050">
                <a:solidFill>
                  <a:schemeClr val="tx2">
                    <a:lumMod val="50000"/>
                    <a:lumOff val="50000"/>
                  </a:schemeClr>
                </a:solidFill>
                <a:ea typeface="Arial" charset="0"/>
                <a:cs typeface="Arial" charset="0"/>
              </a:defRPr>
            </a:lvl1pPr>
          </a:lstStyle>
          <a:p>
            <a:pPr lvl="0"/>
            <a:r>
              <a:rPr lang="en-US" sz="1100" b="0" i="0" dirty="0">
                <a:solidFill>
                  <a:schemeClr val="tx1"/>
                </a:solidFill>
                <a:latin typeface="Roboto" charset="0"/>
                <a:ea typeface="Roboto" charset="0"/>
                <a:cs typeface="Roboto" charset="0"/>
              </a:rPr>
              <a:t>© Informatica. Proprietary and Confidential.</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4420" y="6006041"/>
            <a:ext cx="2464597" cy="851959"/>
          </a:xfrm>
          <a:prstGeom prst="rect">
            <a:avLst/>
          </a:prstGeom>
        </p:spPr>
      </p:pic>
      <p:sp>
        <p:nvSpPr>
          <p:cNvPr id="20" name="TextBox 19"/>
          <p:cNvSpPr txBox="1"/>
          <p:nvPr/>
        </p:nvSpPr>
        <p:spPr>
          <a:xfrm>
            <a:off x="502034" y="6359524"/>
            <a:ext cx="413896" cy="208701"/>
          </a:xfrm>
          <a:prstGeom prst="rect">
            <a:avLst/>
          </a:prstGeom>
        </p:spPr>
        <p:txBody>
          <a:bodyPr lIns="0" tIns="0" rIns="0" bIns="91440"/>
          <a:lstStyle>
            <a:defPPr>
              <a:defRPr lang="en-US"/>
            </a:defPPr>
            <a:lvl1pPr>
              <a:defRPr sz="1100">
                <a:solidFill>
                  <a:schemeClr val="tx2">
                    <a:lumMod val="50000"/>
                    <a:lumOff val="50000"/>
                  </a:schemeClr>
                </a:solidFill>
              </a:defRPr>
            </a:lvl1pPr>
          </a:lstStyle>
          <a:p>
            <a:pPr marL="0" lvl="0" algn="l" defTabSz="457200" rtl="0" eaLnBrk="1" latinLnBrk="0" hangingPunct="1"/>
            <a:fld id="{64202F7F-356F-46E2-8791-88745C87F5D9}" type="slidenum">
              <a:rPr lang="en-US" sz="1100" b="0" i="0" kern="1200" smtClean="0">
                <a:solidFill>
                  <a:schemeClr val="bg1"/>
                </a:solidFill>
                <a:latin typeface="Roboto" charset="0"/>
                <a:ea typeface="Roboto" charset="0"/>
                <a:cs typeface="Roboto" charset="0"/>
              </a:rPr>
              <a:pPr marL="0" lvl="0" algn="l" defTabSz="457200" rtl="0" eaLnBrk="1" latinLnBrk="0" hangingPunct="1"/>
              <a:t>‹#›</a:t>
            </a:fld>
            <a:endParaRPr lang="en-US" sz="1100" b="0" i="0" kern="1200" dirty="0">
              <a:solidFill>
                <a:schemeClr val="bg1"/>
              </a:solidFill>
              <a:latin typeface="Roboto" charset="0"/>
              <a:ea typeface="Roboto" charset="0"/>
              <a:cs typeface="Roboto" charset="0"/>
            </a:endParaRPr>
          </a:p>
        </p:txBody>
      </p:sp>
      <p:sp>
        <p:nvSpPr>
          <p:cNvPr id="21" name="TextBox 20"/>
          <p:cNvSpPr txBox="1"/>
          <p:nvPr/>
        </p:nvSpPr>
        <p:spPr>
          <a:xfrm>
            <a:off x="1017530" y="6359524"/>
            <a:ext cx="3117657" cy="179070"/>
          </a:xfrm>
          <a:prstGeom prst="rect">
            <a:avLst/>
          </a:prstGeom>
        </p:spPr>
        <p:txBody>
          <a:bodyPr lIns="0" tIns="0" rIns="0" bIns="0"/>
          <a:lstStyle>
            <a:defPPr>
              <a:defRPr lang="en-US"/>
            </a:defPPr>
            <a:lvl1pPr>
              <a:defRPr sz="1050">
                <a:solidFill>
                  <a:schemeClr val="tx2">
                    <a:lumMod val="50000"/>
                    <a:lumOff val="50000"/>
                  </a:schemeClr>
                </a:solidFill>
                <a:ea typeface="Arial" charset="0"/>
                <a:cs typeface="Arial" charset="0"/>
              </a:defRPr>
            </a:lvl1pPr>
          </a:lstStyle>
          <a:p>
            <a:pPr lvl="0"/>
            <a:r>
              <a:rPr lang="en-US" sz="1100" b="0" i="0" dirty="0">
                <a:solidFill>
                  <a:schemeClr val="tx1"/>
                </a:solidFill>
                <a:latin typeface="Roboto" charset="0"/>
                <a:ea typeface="Roboto" charset="0"/>
                <a:cs typeface="Roboto" charset="0"/>
              </a:rPr>
              <a:t>© Informatica. Proprietary and Confidential.</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4420" y="6006041"/>
            <a:ext cx="2464597" cy="851959"/>
          </a:xfrm>
          <a:prstGeom prst="rect">
            <a:avLst/>
          </a:prstGeom>
        </p:spPr>
      </p:pic>
      <p:sp>
        <p:nvSpPr>
          <p:cNvPr id="27" name="TextBox 26"/>
          <p:cNvSpPr txBox="1"/>
          <p:nvPr userDrawn="1"/>
        </p:nvSpPr>
        <p:spPr>
          <a:xfrm>
            <a:off x="502034" y="6359524"/>
            <a:ext cx="413896" cy="208701"/>
          </a:xfrm>
          <a:prstGeom prst="rect">
            <a:avLst/>
          </a:prstGeom>
        </p:spPr>
        <p:txBody>
          <a:bodyPr lIns="0" tIns="0" rIns="0" bIns="91440"/>
          <a:lstStyle>
            <a:defPPr>
              <a:defRPr lang="en-US"/>
            </a:defPPr>
            <a:lvl1pPr>
              <a:defRPr sz="1100">
                <a:solidFill>
                  <a:schemeClr val="tx2">
                    <a:lumMod val="50000"/>
                    <a:lumOff val="50000"/>
                  </a:schemeClr>
                </a:solidFill>
              </a:defRPr>
            </a:lvl1pPr>
          </a:lstStyle>
          <a:p>
            <a:pPr marL="0" lvl="0" algn="l" defTabSz="457200" rtl="0" eaLnBrk="1" latinLnBrk="0" hangingPunct="1"/>
            <a:fld id="{64202F7F-356F-46E2-8791-88745C87F5D9}" type="slidenum">
              <a:rPr lang="en-US" sz="1100" b="0" i="0" kern="1200" smtClean="0">
                <a:solidFill>
                  <a:schemeClr val="bg1"/>
                </a:solidFill>
                <a:latin typeface="Roboto" charset="0"/>
                <a:ea typeface="Roboto" charset="0"/>
                <a:cs typeface="Roboto" charset="0"/>
              </a:rPr>
              <a:pPr marL="0" lvl="0" algn="l" defTabSz="457200" rtl="0" eaLnBrk="1" latinLnBrk="0" hangingPunct="1"/>
              <a:t>‹#›</a:t>
            </a:fld>
            <a:endParaRPr lang="en-US" sz="1100" b="0" i="0" kern="1200" dirty="0">
              <a:solidFill>
                <a:schemeClr val="bg1"/>
              </a:solidFill>
              <a:latin typeface="Roboto" charset="0"/>
              <a:ea typeface="Roboto" charset="0"/>
              <a:cs typeface="Roboto" charset="0"/>
            </a:endParaRPr>
          </a:p>
        </p:txBody>
      </p:sp>
      <p:sp>
        <p:nvSpPr>
          <p:cNvPr id="28" name="TextBox 27"/>
          <p:cNvSpPr txBox="1"/>
          <p:nvPr userDrawn="1"/>
        </p:nvSpPr>
        <p:spPr>
          <a:xfrm>
            <a:off x="1017530" y="6359524"/>
            <a:ext cx="3117657" cy="179070"/>
          </a:xfrm>
          <a:prstGeom prst="rect">
            <a:avLst/>
          </a:prstGeom>
        </p:spPr>
        <p:txBody>
          <a:bodyPr lIns="0" tIns="0" rIns="0" bIns="0"/>
          <a:lstStyle>
            <a:defPPr>
              <a:defRPr lang="en-US"/>
            </a:defPPr>
            <a:lvl1pPr>
              <a:defRPr sz="1050">
                <a:solidFill>
                  <a:schemeClr val="tx2">
                    <a:lumMod val="50000"/>
                    <a:lumOff val="50000"/>
                  </a:schemeClr>
                </a:solidFill>
                <a:ea typeface="Arial" charset="0"/>
                <a:cs typeface="Arial" charset="0"/>
              </a:defRPr>
            </a:lvl1pPr>
          </a:lstStyle>
          <a:p>
            <a:pPr lvl="0"/>
            <a:r>
              <a:rPr lang="en-US" sz="1100" b="0" i="0" dirty="0">
                <a:solidFill>
                  <a:schemeClr val="tx1"/>
                </a:solidFill>
                <a:latin typeface="Roboto" charset="0"/>
                <a:ea typeface="Roboto" charset="0"/>
                <a:cs typeface="Roboto" charset="0"/>
              </a:rPr>
              <a:t>© Informatica. Proprietary and Confidential.</a:t>
            </a:r>
          </a:p>
        </p:txBody>
      </p:sp>
      <p:sp>
        <p:nvSpPr>
          <p:cNvPr id="17" name="Rectangle 16">
            <a:extLst>
              <a:ext uri="{FF2B5EF4-FFF2-40B4-BE49-F238E27FC236}">
                <a16:creationId xmlns:a16="http://schemas.microsoft.com/office/drawing/2014/main" id="{5CA0D9A7-A493-4ADB-B7D1-F4AB8E0B2C5B}"/>
              </a:ext>
            </a:extLst>
          </p:cNvPr>
          <p:cNvSpPr/>
          <p:nvPr userDrawn="1"/>
        </p:nvSpPr>
        <p:spPr>
          <a:xfrm>
            <a:off x="9025666" y="6006041"/>
            <a:ext cx="3163159" cy="851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ctr"/>
          <a:lstStyle/>
          <a:p>
            <a:pPr algn="ctr"/>
            <a:endParaRPr lang="en-US" dirty="0">
              <a:latin typeface="Roboto" charset="0"/>
              <a:ea typeface="Roboto" charset="0"/>
              <a:cs typeface="Roboto" charset="0"/>
            </a:endParaRPr>
          </a:p>
        </p:txBody>
      </p:sp>
      <p:pic>
        <p:nvPicPr>
          <p:cNvPr id="18" name="Picture 17">
            <a:extLst>
              <a:ext uri="{FF2B5EF4-FFF2-40B4-BE49-F238E27FC236}">
                <a16:creationId xmlns:a16="http://schemas.microsoft.com/office/drawing/2014/main" id="{E13A1DBA-BF07-4195-93EA-1B1CE0A42460}"/>
              </a:ext>
            </a:extLst>
          </p:cNvPr>
          <p:cNvPicPr>
            <a:picLocks noChangeAspect="1"/>
          </p:cNvPicPr>
          <p:nvPr userDrawn="1"/>
        </p:nvPicPr>
        <p:blipFill>
          <a:blip r:embed="rId3"/>
          <a:stretch>
            <a:fillRect/>
          </a:stretch>
        </p:blipFill>
        <p:spPr>
          <a:xfrm>
            <a:off x="8312555" y="6214505"/>
            <a:ext cx="3656462" cy="435030"/>
          </a:xfrm>
          <a:prstGeom prst="rect">
            <a:avLst/>
          </a:prstGeom>
        </p:spPr>
      </p:pic>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resenter Info">
    <p:spTree>
      <p:nvGrpSpPr>
        <p:cNvPr id="1" name=""/>
        <p:cNvGrpSpPr/>
        <p:nvPr/>
      </p:nvGrpSpPr>
      <p:grpSpPr>
        <a:xfrm>
          <a:off x="0" y="0"/>
          <a:ext cx="0" cy="0"/>
          <a:chOff x="0" y="0"/>
          <a:chExt cx="0" cy="0"/>
        </a:xfrm>
      </p:grpSpPr>
      <p:sp>
        <p:nvSpPr>
          <p:cNvPr id="6" name="Right Triangle 5"/>
          <p:cNvSpPr/>
          <p:nvPr/>
        </p:nvSpPr>
        <p:spPr>
          <a:xfrm flipH="1" flipV="1">
            <a:off x="11603698" y="-1"/>
            <a:ext cx="585127" cy="1575171"/>
          </a:xfrm>
          <a:prstGeom prst="rtTriangle">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504420" y="6006041"/>
            <a:ext cx="2464597" cy="851959"/>
          </a:xfrm>
          <a:prstGeom prst="rect">
            <a:avLst/>
          </a:prstGeom>
        </p:spPr>
      </p:pic>
      <p:grpSp>
        <p:nvGrpSpPr>
          <p:cNvPr id="9" name="Group 8"/>
          <p:cNvGrpSpPr/>
          <p:nvPr/>
        </p:nvGrpSpPr>
        <p:grpSpPr>
          <a:xfrm>
            <a:off x="-2141" y="2692400"/>
            <a:ext cx="2681841" cy="4165600"/>
            <a:chOff x="-2141" y="2692400"/>
            <a:chExt cx="2681841" cy="4165600"/>
          </a:xfrm>
        </p:grpSpPr>
        <p:sp>
          <p:nvSpPr>
            <p:cNvPr id="10" name="Right Triangle 9"/>
            <p:cNvSpPr/>
            <p:nvPr userDrawn="1"/>
          </p:nvSpPr>
          <p:spPr>
            <a:xfrm>
              <a:off x="-2141" y="2692400"/>
              <a:ext cx="1019671" cy="4165600"/>
            </a:xfrm>
            <a:prstGeom prst="rtTriangle">
              <a:avLst/>
            </a:prstGeom>
            <a:solidFill>
              <a:srgbClr val="FF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p:cNvSpPr/>
            <p:nvPr userDrawn="1"/>
          </p:nvSpPr>
          <p:spPr>
            <a:xfrm rot="16200000" flipV="1">
              <a:off x="1163093" y="5341393"/>
              <a:ext cx="357506" cy="2675708"/>
            </a:xfrm>
            <a:prstGeom prst="rtTriangle">
              <a:avLst/>
            </a:prstGeom>
            <a:solidFill>
              <a:srgbClr val="FF4D0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502034" y="6359524"/>
            <a:ext cx="413896" cy="208701"/>
          </a:xfrm>
          <a:prstGeom prst="rect">
            <a:avLst/>
          </a:prstGeom>
        </p:spPr>
        <p:txBody>
          <a:bodyPr lIns="0" tIns="0" rIns="0" bIns="91440"/>
          <a:lstStyle>
            <a:defPPr>
              <a:defRPr lang="en-US"/>
            </a:defPPr>
            <a:lvl1pPr>
              <a:defRPr sz="1100">
                <a:solidFill>
                  <a:schemeClr val="tx2">
                    <a:lumMod val="50000"/>
                    <a:lumOff val="50000"/>
                  </a:schemeClr>
                </a:solidFill>
              </a:defRPr>
            </a:lvl1pPr>
          </a:lstStyle>
          <a:p>
            <a:pPr marL="0" lvl="0" algn="l" defTabSz="457200" rtl="0" eaLnBrk="1" latinLnBrk="0" hangingPunct="1"/>
            <a:fld id="{64202F7F-356F-46E2-8791-88745C87F5D9}" type="slidenum">
              <a:rPr lang="en-US" sz="1100" b="0" i="0" kern="1200" smtClean="0">
                <a:solidFill>
                  <a:schemeClr val="bg1"/>
                </a:solidFill>
                <a:latin typeface="Roboto" charset="0"/>
                <a:ea typeface="Roboto" charset="0"/>
                <a:cs typeface="Roboto" charset="0"/>
              </a:rPr>
              <a:pPr marL="0" lvl="0" algn="l" defTabSz="457200" rtl="0" eaLnBrk="1" latinLnBrk="0" hangingPunct="1"/>
              <a:t>‹#›</a:t>
            </a:fld>
            <a:endParaRPr lang="en-US" sz="1100" b="0" i="0" kern="1200" dirty="0">
              <a:solidFill>
                <a:schemeClr val="bg1"/>
              </a:solidFill>
              <a:latin typeface="Roboto" charset="0"/>
              <a:ea typeface="Roboto" charset="0"/>
              <a:cs typeface="Roboto" charset="0"/>
            </a:endParaRPr>
          </a:p>
        </p:txBody>
      </p:sp>
      <p:sp>
        <p:nvSpPr>
          <p:cNvPr id="13" name="TextBox 12"/>
          <p:cNvSpPr txBox="1"/>
          <p:nvPr/>
        </p:nvSpPr>
        <p:spPr>
          <a:xfrm>
            <a:off x="1017530" y="6359524"/>
            <a:ext cx="3117657" cy="179070"/>
          </a:xfrm>
          <a:prstGeom prst="rect">
            <a:avLst/>
          </a:prstGeom>
        </p:spPr>
        <p:txBody>
          <a:bodyPr lIns="0" tIns="0" rIns="0" bIns="0"/>
          <a:lstStyle>
            <a:defPPr>
              <a:defRPr lang="en-US"/>
            </a:defPPr>
            <a:lvl1pPr>
              <a:defRPr sz="1050">
                <a:solidFill>
                  <a:schemeClr val="tx2">
                    <a:lumMod val="50000"/>
                    <a:lumOff val="50000"/>
                  </a:schemeClr>
                </a:solidFill>
                <a:ea typeface="Arial" charset="0"/>
                <a:cs typeface="Arial" charset="0"/>
              </a:defRPr>
            </a:lvl1pPr>
          </a:lstStyle>
          <a:p>
            <a:pPr lvl="0"/>
            <a:r>
              <a:rPr lang="en-US" sz="1100" b="0" i="0" dirty="0">
                <a:solidFill>
                  <a:schemeClr val="tx1"/>
                </a:solidFill>
                <a:latin typeface="Roboto" charset="0"/>
                <a:ea typeface="Roboto" charset="0"/>
                <a:cs typeface="Roboto" charset="0"/>
              </a:rPr>
              <a:t>© Informatica. Proprietary and Confidential.</a:t>
            </a:r>
          </a:p>
        </p:txBody>
      </p:sp>
      <p:sp>
        <p:nvSpPr>
          <p:cNvPr id="4" name="Picture Placeholder 3"/>
          <p:cNvSpPr>
            <a:spLocks noGrp="1"/>
          </p:cNvSpPr>
          <p:nvPr>
            <p:ph type="pic" sz="quarter" idx="12"/>
          </p:nvPr>
        </p:nvSpPr>
        <p:spPr>
          <a:xfrm>
            <a:off x="1946527" y="1716140"/>
            <a:ext cx="2718840" cy="2973388"/>
          </a:xfrm>
          <a:prstGeom prst="rect">
            <a:avLst/>
          </a:prstGeom>
          <a:solidFill>
            <a:schemeClr val="bg2"/>
          </a:solidFill>
        </p:spPr>
        <p:txBody>
          <a:bodyPr/>
          <a:lstStyle>
            <a:lvl1pPr marL="0" indent="0">
              <a:buNone/>
              <a:defRPr>
                <a:latin typeface="Roboto" charset="0"/>
                <a:ea typeface="Roboto" charset="0"/>
                <a:cs typeface="Roboto" charset="0"/>
              </a:defRPr>
            </a:lvl1pPr>
          </a:lstStyle>
          <a:p>
            <a:r>
              <a:rPr lang="en-US" dirty="0"/>
              <a:t>Click icon to add picture</a:t>
            </a:r>
          </a:p>
        </p:txBody>
      </p:sp>
      <p:sp>
        <p:nvSpPr>
          <p:cNvPr id="15" name="Content Placeholder 2"/>
          <p:cNvSpPr>
            <a:spLocks noGrp="1"/>
          </p:cNvSpPr>
          <p:nvPr>
            <p:ph idx="1" hasCustomPrompt="1"/>
          </p:nvPr>
        </p:nvSpPr>
        <p:spPr>
          <a:xfrm>
            <a:off x="5197642" y="1854200"/>
            <a:ext cx="6219384" cy="1119241"/>
          </a:xfrm>
          <a:prstGeom prst="rect">
            <a:avLst/>
          </a:prstGeom>
        </p:spPr>
        <p:txBody>
          <a:bodyPr anchor="b" anchorCtr="0">
            <a:noAutofit/>
          </a:bodyPr>
          <a:lstStyle>
            <a:lvl1pPr marL="0" indent="0" algn="l">
              <a:lnSpc>
                <a:spcPct val="90000"/>
              </a:lnSpc>
              <a:buNone/>
              <a:defRPr sz="4000" b="0" i="0" baseline="0">
                <a:solidFill>
                  <a:schemeClr val="tx1"/>
                </a:solidFill>
                <a:latin typeface="Roboto Light" charset="0"/>
                <a:ea typeface="Roboto Light" charset="0"/>
                <a:cs typeface="Roboto Light" charset="0"/>
              </a:defRPr>
            </a:lvl1pPr>
          </a:lstStyle>
          <a:p>
            <a:pPr lvl="0"/>
            <a:r>
              <a:rPr lang="en-US" dirty="0"/>
              <a:t>Presenter’s Name goes here, </a:t>
            </a:r>
            <a:r>
              <a:rPr lang="en-US" dirty="0" err="1"/>
              <a:t>Roboto</a:t>
            </a:r>
            <a:r>
              <a:rPr lang="en-US" dirty="0"/>
              <a:t> Light 40 point</a:t>
            </a:r>
          </a:p>
        </p:txBody>
      </p:sp>
      <p:sp>
        <p:nvSpPr>
          <p:cNvPr id="16" name="Content Placeholder 7"/>
          <p:cNvSpPr>
            <a:spLocks noGrp="1"/>
          </p:cNvSpPr>
          <p:nvPr>
            <p:ph sz="quarter" idx="13" hasCustomPrompt="1"/>
          </p:nvPr>
        </p:nvSpPr>
        <p:spPr>
          <a:xfrm>
            <a:off x="5205334" y="3110084"/>
            <a:ext cx="6224666" cy="815138"/>
          </a:xfrm>
          <a:prstGeom prst="rect">
            <a:avLst/>
          </a:prstGeom>
        </p:spPr>
        <p:txBody>
          <a:bodyPr/>
          <a:lstStyle>
            <a:lvl1pPr marL="0" indent="0">
              <a:buNone/>
              <a:defRPr sz="2000" b="0">
                <a:solidFill>
                  <a:schemeClr val="tx1"/>
                </a:solidFill>
                <a:latin typeface="Roboto" charset="0"/>
                <a:ea typeface="Roboto" charset="0"/>
                <a:cs typeface="Roboto" charset="0"/>
              </a:defRPr>
            </a:lvl1pPr>
            <a:lvl2pPr marL="243779" indent="0">
              <a:buNone/>
              <a:defRPr>
                <a:solidFill>
                  <a:schemeClr val="bg1"/>
                </a:solidFill>
              </a:defRPr>
            </a:lvl2pPr>
            <a:lvl3pPr marL="487558" indent="0">
              <a:buNone/>
              <a:defRPr>
                <a:solidFill>
                  <a:schemeClr val="bg1"/>
                </a:solidFill>
              </a:defRPr>
            </a:lvl3pPr>
            <a:lvl4pPr marL="1828343" indent="0">
              <a:buNone/>
              <a:defRPr>
                <a:solidFill>
                  <a:schemeClr val="bg1"/>
                </a:solidFill>
              </a:defRPr>
            </a:lvl4pPr>
            <a:lvl5pPr marL="2437790" indent="0">
              <a:buNone/>
              <a:defRPr>
                <a:solidFill>
                  <a:schemeClr val="bg1"/>
                </a:solidFill>
              </a:defRPr>
            </a:lvl5pPr>
          </a:lstStyle>
          <a:p>
            <a:pPr lvl="0"/>
            <a:r>
              <a:rPr lang="en-US" dirty="0"/>
              <a:t>Presenter’s Title goes here, </a:t>
            </a:r>
            <a:r>
              <a:rPr lang="en-US" dirty="0" err="1"/>
              <a:t>Roboto</a:t>
            </a:r>
            <a:r>
              <a:rPr lang="en-US" dirty="0"/>
              <a:t> Regular, 20 point</a:t>
            </a:r>
          </a:p>
        </p:txBody>
      </p:sp>
      <p:sp>
        <p:nvSpPr>
          <p:cNvPr id="17" name="Content Placeholder 7"/>
          <p:cNvSpPr>
            <a:spLocks noGrp="1"/>
          </p:cNvSpPr>
          <p:nvPr>
            <p:ph sz="quarter" idx="14" hasCustomPrompt="1"/>
          </p:nvPr>
        </p:nvSpPr>
        <p:spPr>
          <a:xfrm>
            <a:off x="5205334" y="3925222"/>
            <a:ext cx="6224666" cy="764306"/>
          </a:xfrm>
          <a:prstGeom prst="rect">
            <a:avLst/>
          </a:prstGeom>
        </p:spPr>
        <p:txBody>
          <a:bodyPr/>
          <a:lstStyle>
            <a:lvl1pPr marL="0" indent="0">
              <a:buNone/>
              <a:defRPr sz="2000" b="0">
                <a:solidFill>
                  <a:schemeClr val="tx1"/>
                </a:solidFill>
                <a:latin typeface="Roboto" charset="0"/>
                <a:ea typeface="Roboto" charset="0"/>
                <a:cs typeface="Roboto" charset="0"/>
              </a:defRPr>
            </a:lvl1pPr>
            <a:lvl2pPr marL="243779" indent="0">
              <a:buNone/>
              <a:defRPr>
                <a:solidFill>
                  <a:schemeClr val="bg1"/>
                </a:solidFill>
              </a:defRPr>
            </a:lvl2pPr>
            <a:lvl3pPr marL="487558" indent="0">
              <a:buNone/>
              <a:defRPr>
                <a:solidFill>
                  <a:schemeClr val="bg1"/>
                </a:solidFill>
              </a:defRPr>
            </a:lvl3pPr>
            <a:lvl4pPr marL="1828343" indent="0">
              <a:buNone/>
              <a:defRPr>
                <a:solidFill>
                  <a:schemeClr val="bg1"/>
                </a:solidFill>
              </a:defRPr>
            </a:lvl4pPr>
            <a:lvl5pPr marL="2437790" indent="0">
              <a:buNone/>
              <a:defRPr>
                <a:solidFill>
                  <a:schemeClr val="bg1"/>
                </a:solidFill>
              </a:defRPr>
            </a:lvl5pPr>
          </a:lstStyle>
          <a:p>
            <a:pPr lvl="0"/>
            <a:r>
              <a:rPr lang="en-US" dirty="0"/>
              <a:t>Presenter’s email/contact info goes here, </a:t>
            </a:r>
            <a:br>
              <a:rPr lang="en-US" dirty="0"/>
            </a:br>
            <a:r>
              <a:rPr lang="en-US" dirty="0" err="1"/>
              <a:t>Roboto</a:t>
            </a:r>
            <a:r>
              <a:rPr lang="en-US" dirty="0"/>
              <a:t> Regular, 20 point</a:t>
            </a:r>
          </a:p>
        </p:txBody>
      </p:sp>
      <p:pic>
        <p:nvPicPr>
          <p:cNvPr id="18" name="Picture 1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504420" y="6006041"/>
            <a:ext cx="2464597" cy="851959"/>
          </a:xfrm>
          <a:prstGeom prst="rect">
            <a:avLst/>
          </a:prstGeom>
        </p:spPr>
      </p:pic>
      <p:sp>
        <p:nvSpPr>
          <p:cNvPr id="22" name="TextBox 21"/>
          <p:cNvSpPr txBox="1"/>
          <p:nvPr/>
        </p:nvSpPr>
        <p:spPr>
          <a:xfrm>
            <a:off x="502034" y="6359524"/>
            <a:ext cx="413896" cy="208701"/>
          </a:xfrm>
          <a:prstGeom prst="rect">
            <a:avLst/>
          </a:prstGeom>
        </p:spPr>
        <p:txBody>
          <a:bodyPr lIns="0" tIns="0" rIns="0" bIns="91440"/>
          <a:lstStyle>
            <a:defPPr>
              <a:defRPr lang="en-US"/>
            </a:defPPr>
            <a:lvl1pPr>
              <a:defRPr sz="1100">
                <a:solidFill>
                  <a:schemeClr val="tx2">
                    <a:lumMod val="50000"/>
                    <a:lumOff val="50000"/>
                  </a:schemeClr>
                </a:solidFill>
              </a:defRPr>
            </a:lvl1pPr>
          </a:lstStyle>
          <a:p>
            <a:pPr marL="0" lvl="0" algn="l" defTabSz="457200" rtl="0" eaLnBrk="1" latinLnBrk="0" hangingPunct="1"/>
            <a:fld id="{64202F7F-356F-46E2-8791-88745C87F5D9}" type="slidenum">
              <a:rPr lang="en-US" sz="1100" b="0" i="0" kern="1200" smtClean="0">
                <a:solidFill>
                  <a:schemeClr val="bg1"/>
                </a:solidFill>
                <a:latin typeface="Roboto" charset="0"/>
                <a:ea typeface="Roboto" charset="0"/>
                <a:cs typeface="Roboto" charset="0"/>
              </a:rPr>
              <a:pPr marL="0" lvl="0" algn="l" defTabSz="457200" rtl="0" eaLnBrk="1" latinLnBrk="0" hangingPunct="1"/>
              <a:t>‹#›</a:t>
            </a:fld>
            <a:endParaRPr lang="en-US" sz="1100" b="0" i="0" kern="1200" dirty="0">
              <a:solidFill>
                <a:schemeClr val="bg1"/>
              </a:solidFill>
              <a:latin typeface="Roboto" charset="0"/>
              <a:ea typeface="Roboto" charset="0"/>
              <a:cs typeface="Roboto" charset="0"/>
            </a:endParaRPr>
          </a:p>
        </p:txBody>
      </p:sp>
      <p:sp>
        <p:nvSpPr>
          <p:cNvPr id="23" name="TextBox 22"/>
          <p:cNvSpPr txBox="1"/>
          <p:nvPr/>
        </p:nvSpPr>
        <p:spPr>
          <a:xfrm>
            <a:off x="1017530" y="6359524"/>
            <a:ext cx="3117657" cy="179070"/>
          </a:xfrm>
          <a:prstGeom prst="rect">
            <a:avLst/>
          </a:prstGeom>
        </p:spPr>
        <p:txBody>
          <a:bodyPr lIns="0" tIns="0" rIns="0" bIns="0"/>
          <a:lstStyle>
            <a:defPPr>
              <a:defRPr lang="en-US"/>
            </a:defPPr>
            <a:lvl1pPr>
              <a:defRPr sz="1050">
                <a:solidFill>
                  <a:schemeClr val="tx2">
                    <a:lumMod val="50000"/>
                    <a:lumOff val="50000"/>
                  </a:schemeClr>
                </a:solidFill>
                <a:ea typeface="Arial" charset="0"/>
                <a:cs typeface="Arial" charset="0"/>
              </a:defRPr>
            </a:lvl1pPr>
          </a:lstStyle>
          <a:p>
            <a:pPr lvl="0"/>
            <a:r>
              <a:rPr lang="en-US" sz="1100" b="0" i="0" dirty="0">
                <a:solidFill>
                  <a:schemeClr val="tx1"/>
                </a:solidFill>
                <a:latin typeface="Roboto" charset="0"/>
                <a:ea typeface="Roboto" charset="0"/>
                <a:cs typeface="Roboto" charset="0"/>
              </a:rPr>
              <a:t>© Informatica. Proprietary and Confidential.</a:t>
            </a:r>
          </a:p>
        </p:txBody>
      </p:sp>
      <p:pic>
        <p:nvPicPr>
          <p:cNvPr id="25" name="Picture 2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04420" y="6006041"/>
            <a:ext cx="2464597" cy="851959"/>
          </a:xfrm>
          <a:prstGeom prst="rect">
            <a:avLst/>
          </a:prstGeom>
        </p:spPr>
      </p:pic>
      <p:sp>
        <p:nvSpPr>
          <p:cNvPr id="29" name="TextBox 28"/>
          <p:cNvSpPr txBox="1"/>
          <p:nvPr userDrawn="1"/>
        </p:nvSpPr>
        <p:spPr>
          <a:xfrm>
            <a:off x="502034" y="6359524"/>
            <a:ext cx="413896" cy="208701"/>
          </a:xfrm>
          <a:prstGeom prst="rect">
            <a:avLst/>
          </a:prstGeom>
        </p:spPr>
        <p:txBody>
          <a:bodyPr lIns="0" tIns="0" rIns="0" bIns="91440"/>
          <a:lstStyle>
            <a:defPPr>
              <a:defRPr lang="en-US"/>
            </a:defPPr>
            <a:lvl1pPr>
              <a:defRPr sz="1100">
                <a:solidFill>
                  <a:schemeClr val="tx2">
                    <a:lumMod val="50000"/>
                    <a:lumOff val="50000"/>
                  </a:schemeClr>
                </a:solidFill>
              </a:defRPr>
            </a:lvl1pPr>
          </a:lstStyle>
          <a:p>
            <a:pPr marL="0" lvl="0" algn="l" defTabSz="457200" rtl="0" eaLnBrk="1" latinLnBrk="0" hangingPunct="1"/>
            <a:fld id="{64202F7F-356F-46E2-8791-88745C87F5D9}" type="slidenum">
              <a:rPr lang="en-US" sz="1100" b="0" i="0" kern="1200" smtClean="0">
                <a:solidFill>
                  <a:schemeClr val="bg1"/>
                </a:solidFill>
                <a:latin typeface="Roboto" charset="0"/>
                <a:ea typeface="Roboto" charset="0"/>
                <a:cs typeface="Roboto" charset="0"/>
              </a:rPr>
              <a:pPr marL="0" lvl="0" algn="l" defTabSz="457200" rtl="0" eaLnBrk="1" latinLnBrk="0" hangingPunct="1"/>
              <a:t>‹#›</a:t>
            </a:fld>
            <a:endParaRPr lang="en-US" sz="1100" b="0" i="0" kern="1200" dirty="0">
              <a:solidFill>
                <a:schemeClr val="bg1"/>
              </a:solidFill>
              <a:latin typeface="Roboto" charset="0"/>
              <a:ea typeface="Roboto" charset="0"/>
              <a:cs typeface="Roboto" charset="0"/>
            </a:endParaRPr>
          </a:p>
        </p:txBody>
      </p:sp>
      <p:sp>
        <p:nvSpPr>
          <p:cNvPr id="30" name="TextBox 29"/>
          <p:cNvSpPr txBox="1"/>
          <p:nvPr userDrawn="1"/>
        </p:nvSpPr>
        <p:spPr>
          <a:xfrm>
            <a:off x="1017530" y="6359524"/>
            <a:ext cx="3117657" cy="179070"/>
          </a:xfrm>
          <a:prstGeom prst="rect">
            <a:avLst/>
          </a:prstGeom>
        </p:spPr>
        <p:txBody>
          <a:bodyPr lIns="0" tIns="0" rIns="0" bIns="0"/>
          <a:lstStyle>
            <a:defPPr>
              <a:defRPr lang="en-US"/>
            </a:defPPr>
            <a:lvl1pPr>
              <a:defRPr sz="1050">
                <a:solidFill>
                  <a:schemeClr val="tx2">
                    <a:lumMod val="50000"/>
                    <a:lumOff val="50000"/>
                  </a:schemeClr>
                </a:solidFill>
                <a:ea typeface="Arial" charset="0"/>
                <a:cs typeface="Arial" charset="0"/>
              </a:defRPr>
            </a:lvl1pPr>
          </a:lstStyle>
          <a:p>
            <a:pPr lvl="0"/>
            <a:r>
              <a:rPr lang="en-US" sz="1100" b="0" i="0" dirty="0">
                <a:solidFill>
                  <a:schemeClr val="tx1"/>
                </a:solidFill>
                <a:latin typeface="Roboto" charset="0"/>
                <a:ea typeface="Roboto" charset="0"/>
                <a:cs typeface="Roboto" charset="0"/>
              </a:rPr>
              <a:t>© Informatica. Proprietary and Confidential.</a:t>
            </a:r>
          </a:p>
        </p:txBody>
      </p:sp>
      <p:sp>
        <p:nvSpPr>
          <p:cNvPr id="19" name="Rectangle 18">
            <a:extLst>
              <a:ext uri="{FF2B5EF4-FFF2-40B4-BE49-F238E27FC236}">
                <a16:creationId xmlns:a16="http://schemas.microsoft.com/office/drawing/2014/main" id="{5B59E0C4-6902-4D32-9D85-C1ACFB5A9CB2}"/>
              </a:ext>
            </a:extLst>
          </p:cNvPr>
          <p:cNvSpPr/>
          <p:nvPr userDrawn="1"/>
        </p:nvSpPr>
        <p:spPr>
          <a:xfrm>
            <a:off x="9025666" y="6006041"/>
            <a:ext cx="3163159" cy="851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ctr"/>
          <a:lstStyle/>
          <a:p>
            <a:pPr algn="ctr"/>
            <a:endParaRPr lang="en-US" dirty="0">
              <a:latin typeface="Roboto" charset="0"/>
              <a:ea typeface="Roboto" charset="0"/>
              <a:cs typeface="Roboto" charset="0"/>
            </a:endParaRPr>
          </a:p>
        </p:txBody>
      </p:sp>
      <p:pic>
        <p:nvPicPr>
          <p:cNvPr id="20" name="Picture 19">
            <a:extLst>
              <a:ext uri="{FF2B5EF4-FFF2-40B4-BE49-F238E27FC236}">
                <a16:creationId xmlns:a16="http://schemas.microsoft.com/office/drawing/2014/main" id="{7AAF896D-C360-4980-B750-137EA6B23E4A}"/>
              </a:ext>
            </a:extLst>
          </p:cNvPr>
          <p:cNvPicPr>
            <a:picLocks noChangeAspect="1"/>
          </p:cNvPicPr>
          <p:nvPr userDrawn="1"/>
        </p:nvPicPr>
        <p:blipFill>
          <a:blip r:embed="rId3"/>
          <a:stretch>
            <a:fillRect/>
          </a:stretch>
        </p:blipFill>
        <p:spPr>
          <a:xfrm>
            <a:off x="8312555" y="6214505"/>
            <a:ext cx="3656462" cy="435030"/>
          </a:xfrm>
          <a:prstGeom prst="rect">
            <a:avLst/>
          </a:prstGeom>
        </p:spPr>
      </p:pic>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Title Placeholder 1"/>
          <p:cNvSpPr>
            <a:spLocks noGrp="1"/>
          </p:cNvSpPr>
          <p:nvPr>
            <p:ph type="title"/>
          </p:nvPr>
        </p:nvSpPr>
        <p:spPr>
          <a:xfrm>
            <a:off x="482474" y="482602"/>
            <a:ext cx="11195177" cy="1066798"/>
          </a:xfrm>
          <a:prstGeom prst="rect">
            <a:avLst/>
          </a:prstGeom>
        </p:spPr>
        <p:txBody>
          <a:bodyPr vert="horz" lIns="0" tIns="0" rIns="0" bIns="0" rtlCol="0" anchor="t" anchorCtr="0">
            <a:noAutofit/>
          </a:bodyPr>
          <a:lstStyle/>
          <a:p>
            <a:r>
              <a:rPr lang="en-US" dirty="0"/>
              <a:t>Headline goes here, </a:t>
            </a:r>
            <a:r>
              <a:rPr lang="en-US" dirty="0" err="1"/>
              <a:t>Roboto</a:t>
            </a:r>
            <a:r>
              <a:rPr lang="en-US" dirty="0"/>
              <a:t> Light, 36 points</a:t>
            </a:r>
          </a:p>
        </p:txBody>
      </p:sp>
      <p:sp>
        <p:nvSpPr>
          <p:cNvPr id="38" name="Text Placeholder 2"/>
          <p:cNvSpPr>
            <a:spLocks noGrp="1"/>
          </p:cNvSpPr>
          <p:nvPr>
            <p:ph type="body" idx="1"/>
          </p:nvPr>
        </p:nvSpPr>
        <p:spPr>
          <a:xfrm>
            <a:off x="1017530" y="1849301"/>
            <a:ext cx="10660120" cy="4170499"/>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5"/>
            <a:r>
              <a:rPr lang="en-US" dirty="0"/>
              <a:t>Seventh level</a:t>
            </a:r>
          </a:p>
          <a:p>
            <a:pPr lvl="5"/>
            <a:r>
              <a:rPr lang="en-US" dirty="0"/>
              <a:t>Eighth level</a:t>
            </a:r>
          </a:p>
          <a:p>
            <a:pPr lvl="5"/>
            <a:r>
              <a:rPr lang="en-US" dirty="0"/>
              <a:t>Ninth level</a:t>
            </a:r>
          </a:p>
        </p:txBody>
      </p:sp>
      <p:sp>
        <p:nvSpPr>
          <p:cNvPr id="4" name="Title Placeholder 1"/>
          <p:cNvSpPr>
            <a:spLocks noGrp="1"/>
          </p:cNvSpPr>
          <p:nvPr>
            <p:ph type="title"/>
          </p:nvPr>
        </p:nvSpPr>
        <p:spPr>
          <a:xfrm>
            <a:off x="482474" y="482602"/>
            <a:ext cx="11195177" cy="1066798"/>
          </a:xfrm>
          <a:prstGeom prst="rect">
            <a:avLst/>
          </a:prstGeom>
        </p:spPr>
        <p:txBody>
          <a:bodyPr vert="horz" lIns="0" tIns="0" rIns="0" bIns="0" rtlCol="0" anchor="t" anchorCtr="0">
            <a:noAutofit/>
          </a:bodyPr>
          <a:lstStyle/>
          <a:p>
            <a:r>
              <a:rPr lang="en-US" dirty="0"/>
              <a:t>Headline goes here, </a:t>
            </a:r>
            <a:r>
              <a:rPr lang="en-US" dirty="0" err="1"/>
              <a:t>Roboto</a:t>
            </a:r>
            <a:r>
              <a:rPr lang="en-US" dirty="0"/>
              <a:t> Light, 36 points</a:t>
            </a:r>
          </a:p>
        </p:txBody>
      </p:sp>
    </p:spTree>
    <p:extLst>
      <p:ext uri="{BB962C8B-B14F-4D97-AF65-F5344CB8AC3E}">
        <p14:creationId xmlns:p14="http://schemas.microsoft.com/office/powerpoint/2010/main" val="72542187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7" r:id="rId4"/>
    <p:sldLayoutId id="2147483748" r:id="rId5"/>
    <p:sldLayoutId id="2147483749" r:id="rId6"/>
    <p:sldLayoutId id="2147483750" r:id="rId7"/>
    <p:sldLayoutId id="2147483751" r:id="rId8"/>
    <p:sldLayoutId id="2147483752" r:id="rId9"/>
    <p:sldLayoutId id="2147483753" r:id="rId10"/>
  </p:sldLayoutIdLst>
  <p:hf hdr="0" ftr="0" dt="0"/>
  <p:txStyles>
    <p:titleStyle>
      <a:lvl1pPr algn="l" defTabSz="914217" rtl="0" eaLnBrk="1" latinLnBrk="0" hangingPunct="1">
        <a:lnSpc>
          <a:spcPct val="90000"/>
        </a:lnSpc>
        <a:spcBef>
          <a:spcPct val="0"/>
        </a:spcBef>
        <a:buNone/>
        <a:defRPr sz="3600" b="0" i="0" kern="1200" baseline="0">
          <a:solidFill>
            <a:schemeClr val="tx1"/>
          </a:solidFill>
          <a:latin typeface="Roboto Light" charset="0"/>
          <a:ea typeface="Roboto Light" charset="0"/>
          <a:cs typeface="Roboto Light" charset="0"/>
        </a:defRPr>
      </a:lvl1pPr>
    </p:titleStyle>
    <p:bodyStyle>
      <a:lvl1pPr marL="173038" indent="-173038" algn="l" defTabSz="914217" rtl="0" eaLnBrk="1" latinLnBrk="0" hangingPunct="1">
        <a:lnSpc>
          <a:spcPct val="90000"/>
        </a:lnSpc>
        <a:spcBef>
          <a:spcPts val="400"/>
        </a:spcBef>
        <a:spcAft>
          <a:spcPts val="1200"/>
        </a:spcAft>
        <a:buClr>
          <a:schemeClr val="accent2"/>
        </a:buClr>
        <a:buFont typeface="Arial" panose="020B0604020202020204" pitchFamily="34" charset="0"/>
        <a:buChar char="•"/>
        <a:defRPr sz="2100" b="0" i="0" kern="1200">
          <a:solidFill>
            <a:schemeClr val="tx1"/>
          </a:solidFill>
          <a:latin typeface="Roboto" charset="0"/>
          <a:ea typeface="Roboto" charset="0"/>
          <a:cs typeface="Roboto" charset="0"/>
        </a:defRPr>
      </a:lvl1pPr>
      <a:lvl2pPr marL="344488" indent="-174625" algn="l" defTabSz="914217" rtl="0" eaLnBrk="1" latinLnBrk="0" hangingPunct="1">
        <a:lnSpc>
          <a:spcPct val="90000"/>
        </a:lnSpc>
        <a:spcBef>
          <a:spcPts val="0"/>
        </a:spcBef>
        <a:spcAft>
          <a:spcPts val="1200"/>
        </a:spcAft>
        <a:buClr>
          <a:schemeClr val="accent2"/>
        </a:buClr>
        <a:buFont typeface=".AppleSystemUIFont" charset="-120"/>
        <a:buChar char="-"/>
        <a:defRPr sz="1800" b="0" i="0" kern="1200">
          <a:solidFill>
            <a:schemeClr val="tx1"/>
          </a:solidFill>
          <a:latin typeface="Roboto" charset="0"/>
          <a:ea typeface="Roboto" charset="0"/>
          <a:cs typeface="Roboto" charset="0"/>
        </a:defRPr>
      </a:lvl2pPr>
      <a:lvl3pPr marL="514350" indent="-169863" algn="l" defTabSz="914217" rtl="0" eaLnBrk="1" latinLnBrk="0" hangingPunct="1">
        <a:lnSpc>
          <a:spcPct val="90000"/>
        </a:lnSpc>
        <a:spcBef>
          <a:spcPts val="0"/>
        </a:spcBef>
        <a:spcAft>
          <a:spcPts val="1200"/>
        </a:spcAft>
        <a:buClr>
          <a:schemeClr val="tx1"/>
        </a:buClr>
        <a:buFont typeface="Arial" panose="020B0604020202020204" pitchFamily="34" charset="0"/>
        <a:buChar char="•"/>
        <a:defRPr sz="1600" b="0" i="0" kern="1200">
          <a:solidFill>
            <a:schemeClr val="tx1"/>
          </a:solidFill>
          <a:latin typeface="Roboto" charset="0"/>
          <a:ea typeface="Roboto" charset="0"/>
          <a:cs typeface="Roboto" charset="0"/>
        </a:defRPr>
      </a:lvl3pPr>
      <a:lvl4pPr marL="630238" indent="-171450" algn="l" defTabSz="914217" rtl="0" eaLnBrk="1" latinLnBrk="0" hangingPunct="1">
        <a:lnSpc>
          <a:spcPct val="90000"/>
        </a:lnSpc>
        <a:spcBef>
          <a:spcPts val="0"/>
        </a:spcBef>
        <a:spcAft>
          <a:spcPts val="1200"/>
        </a:spcAft>
        <a:buClr>
          <a:schemeClr val="tx1"/>
        </a:buClr>
        <a:buFont typeface="Arial" panose="020B0604020202020204" pitchFamily="34" charset="0"/>
        <a:buChar char="•"/>
        <a:defRPr sz="1400" b="0" i="0" kern="1200">
          <a:solidFill>
            <a:schemeClr val="tx1"/>
          </a:solidFill>
          <a:latin typeface="Roboto" charset="0"/>
          <a:ea typeface="Roboto" charset="0"/>
          <a:cs typeface="Roboto" charset="0"/>
        </a:defRPr>
      </a:lvl4pPr>
      <a:lvl5pPr marL="800100" indent="-169863" algn="l" defTabSz="914217" rtl="0" eaLnBrk="1" latinLnBrk="0" hangingPunct="1">
        <a:lnSpc>
          <a:spcPct val="90000"/>
        </a:lnSpc>
        <a:spcBef>
          <a:spcPts val="0"/>
        </a:spcBef>
        <a:spcAft>
          <a:spcPts val="1200"/>
        </a:spcAft>
        <a:buClr>
          <a:schemeClr val="tx1"/>
        </a:buClr>
        <a:buFont typeface="Arial" panose="020B0604020202020204" pitchFamily="34" charset="0"/>
        <a:buChar char="•"/>
        <a:defRPr sz="1400" b="0" i="0" kern="1200">
          <a:solidFill>
            <a:schemeClr val="tx1"/>
          </a:solidFill>
          <a:latin typeface="Roboto" charset="0"/>
          <a:ea typeface="Roboto" charset="0"/>
          <a:cs typeface="Roboto" charset="0"/>
        </a:defRPr>
      </a:lvl5pPr>
      <a:lvl6pPr marL="914400" indent="-169863" algn="l" defTabSz="914217" rtl="0" eaLnBrk="1" latinLnBrk="0" hangingPunct="1">
        <a:lnSpc>
          <a:spcPct val="90000"/>
        </a:lnSpc>
        <a:spcBef>
          <a:spcPts val="500"/>
        </a:spcBef>
        <a:spcAft>
          <a:spcPts val="1200"/>
        </a:spcAft>
        <a:buClr>
          <a:schemeClr val="tx1"/>
        </a:buClr>
        <a:buFont typeface="Arial" panose="020B0604020202020204" pitchFamily="34" charset="0"/>
        <a:buChar char="•"/>
        <a:defRPr sz="1200" b="0" i="0" kern="1200">
          <a:solidFill>
            <a:schemeClr val="tx1"/>
          </a:solidFill>
          <a:latin typeface="Roboto" charset="0"/>
          <a:ea typeface="Roboto" charset="0"/>
          <a:cs typeface="Roboto" charset="0"/>
        </a:defRPr>
      </a:lvl6pPr>
      <a:lvl7pPr marL="1084263" indent="-169863" algn="l" defTabSz="914217" rtl="0" eaLnBrk="1" latinLnBrk="0" hangingPunct="1">
        <a:lnSpc>
          <a:spcPct val="90000"/>
        </a:lnSpc>
        <a:spcBef>
          <a:spcPts val="500"/>
        </a:spcBef>
        <a:spcAft>
          <a:spcPts val="1200"/>
        </a:spcAft>
        <a:buClr>
          <a:schemeClr val="accent2"/>
        </a:buClr>
        <a:buFont typeface="Arial" panose="020B0604020202020204" pitchFamily="34" charset="0"/>
        <a:buChar char="•"/>
        <a:defRPr sz="1200" b="0" i="0" kern="1200">
          <a:solidFill>
            <a:schemeClr val="tx1"/>
          </a:solidFill>
          <a:latin typeface="Roboto" charset="0"/>
          <a:ea typeface="Roboto" charset="0"/>
          <a:cs typeface="Roboto" charset="0"/>
        </a:defRPr>
      </a:lvl7pPr>
      <a:lvl8pPr marL="1258888" indent="-174625" algn="l" defTabSz="914217" rtl="0" eaLnBrk="1" latinLnBrk="0" hangingPunct="1">
        <a:lnSpc>
          <a:spcPct val="90000"/>
        </a:lnSpc>
        <a:spcBef>
          <a:spcPts val="500"/>
        </a:spcBef>
        <a:spcAft>
          <a:spcPts val="1200"/>
        </a:spcAft>
        <a:buClr>
          <a:schemeClr val="accent2"/>
        </a:buClr>
        <a:buFont typeface="Arial" panose="020B0604020202020204" pitchFamily="34" charset="0"/>
        <a:buChar char="•"/>
        <a:defRPr sz="1200" b="0" i="0" kern="1200">
          <a:solidFill>
            <a:schemeClr val="tx1"/>
          </a:solidFill>
          <a:latin typeface="Roboto" charset="0"/>
          <a:ea typeface="Roboto" charset="0"/>
          <a:cs typeface="Roboto" charset="0"/>
        </a:defRPr>
      </a:lvl8pPr>
      <a:lvl9pPr marL="1428750" indent="-169863" algn="l" defTabSz="914217" rtl="0" eaLnBrk="1" latinLnBrk="0" hangingPunct="1">
        <a:lnSpc>
          <a:spcPct val="90000"/>
        </a:lnSpc>
        <a:spcBef>
          <a:spcPts val="500"/>
        </a:spcBef>
        <a:spcAft>
          <a:spcPts val="1200"/>
        </a:spcAft>
        <a:buClr>
          <a:schemeClr val="accent2"/>
        </a:buClr>
        <a:buFont typeface="Arial" panose="020B0604020202020204" pitchFamily="34" charset="0"/>
        <a:buChar char="•"/>
        <a:defRPr sz="1200" b="0" i="0" kern="1200">
          <a:solidFill>
            <a:schemeClr val="tx1"/>
          </a:solidFill>
          <a:latin typeface="Roboto" charset="0"/>
          <a:ea typeface="Roboto" charset="0"/>
          <a:cs typeface="Roboto" charset="0"/>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2"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311">
          <p15:clr>
            <a:srgbClr val="F26B43"/>
          </p15:clr>
        </p15:guide>
        <p15:guide id="5" orient="horz" pos="4008">
          <p15:clr>
            <a:srgbClr val="F26B43"/>
          </p15:clr>
        </p15:guide>
        <p15:guide id="6" pos="7356">
          <p15:clr>
            <a:srgbClr val="F26B43"/>
          </p15:clr>
        </p15:guide>
        <p15:guide id="7" pos="11040">
          <p15:clr>
            <a:srgbClr val="F26B43"/>
          </p15:clr>
        </p15:guide>
        <p15:guide id="12" pos="2554">
          <p15:clr>
            <a:srgbClr val="F26B43"/>
          </p15:clr>
        </p15:guide>
        <p15:guide id="13" pos="5123">
          <p15:clr>
            <a:srgbClr val="F26B43"/>
          </p15:clr>
        </p15:guide>
        <p15:guide id="14" orient="horz" pos="1443">
          <p15:clr>
            <a:srgbClr val="F26B43"/>
          </p15:clr>
        </p15:guide>
        <p15:guide id="15" orient="horz" pos="2886">
          <p15:clr>
            <a:srgbClr val="F26B43"/>
          </p15:clr>
        </p15:guide>
        <p15:guide id="16" orient="horz" pos="856">
          <p15:clr>
            <a:srgbClr val="F26B43"/>
          </p15:clr>
        </p15:guide>
        <p15:guide id="18" pos="632">
          <p15:clr>
            <a:srgbClr val="F26B43"/>
          </p15:clr>
        </p15:guide>
        <p15:guide id="20" pos="719">
          <p15:clr>
            <a:srgbClr val="F26B43"/>
          </p15:clr>
        </p15:guide>
        <p15:guide id="28" pos="308" userDrawn="1">
          <p15:clr>
            <a:srgbClr val="F26B43"/>
          </p15:clr>
        </p15:guide>
        <p15:guide id="29" pos="7369" userDrawn="1">
          <p15:clr>
            <a:srgbClr val="F26B43"/>
          </p15:clr>
        </p15:guide>
        <p15:guide id="30" orient="horz" pos="325" userDrawn="1">
          <p15:clr>
            <a:srgbClr val="F26B43"/>
          </p15:clr>
        </p15:guide>
        <p15:guide id="31" orient="horz" pos="1168" userDrawn="1">
          <p15:clr>
            <a:srgbClr val="F26B43"/>
          </p15:clr>
        </p15:guide>
        <p15:guide id="32" orient="horz" pos="3792" userDrawn="1">
          <p15:clr>
            <a:srgbClr val="F26B43"/>
          </p15:clr>
        </p15:guide>
        <p15:guide id="33" pos="641" userDrawn="1">
          <p15:clr>
            <a:srgbClr val="F26B43"/>
          </p15:clr>
        </p15:guide>
        <p15:guide id="34" orient="horz" pos="92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2" Type="http://schemas.openxmlformats.org/officeDocument/2006/relationships/hyperlink" Target="https://asq.org/"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asqsf.org/" TargetMode="External"/><Relationship Id="rId2" Type="http://schemas.openxmlformats.org/officeDocument/2006/relationships/hyperlink" Target="https://asqaustin.org/" TargetMode="External"/><Relationship Id="rId1" Type="http://schemas.openxmlformats.org/officeDocument/2006/relationships/slideLayout" Target="../slideLayouts/slideLayout4.xml"/><Relationship Id="rId5" Type="http://schemas.openxmlformats.org/officeDocument/2006/relationships/hyperlink" Target="https://asq.org/membership/organization" TargetMode="External"/><Relationship Id="rId4" Type="http://schemas.openxmlformats.org/officeDocument/2006/relationships/hyperlink" Target="https://sites.google.com/site/asq0617/"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99288" y="1921743"/>
            <a:ext cx="9242239" cy="2341497"/>
          </a:xfrm>
        </p:spPr>
        <p:txBody>
          <a:bodyPr/>
          <a:lstStyle/>
          <a:p>
            <a:r>
              <a:rPr lang="en-US" sz="6600" b="1" u="sng" dirty="0"/>
              <a:t>Data Advisory Committee </a:t>
            </a:r>
          </a:p>
          <a:p>
            <a:r>
              <a:rPr lang="en-US" dirty="0"/>
              <a:t>Purpose, Planning, &amp; Formation</a:t>
            </a:r>
          </a:p>
        </p:txBody>
      </p:sp>
    </p:spTree>
    <p:extLst>
      <p:ext uri="{BB962C8B-B14F-4D97-AF65-F5344CB8AC3E}">
        <p14:creationId xmlns:p14="http://schemas.microsoft.com/office/powerpoint/2010/main" val="190425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E6D54-CB7C-4680-AEA8-1032CFBD5367}"/>
              </a:ext>
            </a:extLst>
          </p:cNvPr>
          <p:cNvSpPr>
            <a:spLocks noGrp="1"/>
          </p:cNvSpPr>
          <p:nvPr>
            <p:ph type="title"/>
          </p:nvPr>
        </p:nvSpPr>
        <p:spPr>
          <a:xfrm>
            <a:off x="1078982" y="476701"/>
            <a:ext cx="11195177" cy="1066798"/>
          </a:xfrm>
        </p:spPr>
        <p:txBody>
          <a:bodyPr/>
          <a:lstStyle/>
          <a:p>
            <a:r>
              <a:rPr lang="en-US" sz="4400" b="1" u="sng" dirty="0"/>
              <a:t>Purpose:</a:t>
            </a:r>
            <a:br>
              <a:rPr lang="en-US" dirty="0"/>
            </a:br>
            <a:endParaRPr lang="en-US" dirty="0"/>
          </a:p>
        </p:txBody>
      </p:sp>
      <p:sp>
        <p:nvSpPr>
          <p:cNvPr id="6" name="Rectangle 5">
            <a:extLst>
              <a:ext uri="{FF2B5EF4-FFF2-40B4-BE49-F238E27FC236}">
                <a16:creationId xmlns:a16="http://schemas.microsoft.com/office/drawing/2014/main" id="{6AADF00F-801E-4EE7-8EAB-FB3F45CE1A1C}"/>
              </a:ext>
            </a:extLst>
          </p:cNvPr>
          <p:cNvSpPr/>
          <p:nvPr/>
        </p:nvSpPr>
        <p:spPr>
          <a:xfrm>
            <a:off x="5973225" y="3244334"/>
            <a:ext cx="242374" cy="369332"/>
          </a:xfrm>
          <a:prstGeom prst="rect">
            <a:avLst/>
          </a:prstGeom>
        </p:spPr>
        <p:txBody>
          <a:bodyPr wrap="none">
            <a:spAutoFit/>
          </a:bodyPr>
          <a:lstStyle/>
          <a:p>
            <a:r>
              <a:rPr lang="en-US" dirty="0">
                <a:solidFill>
                  <a:srgbClr val="000000"/>
                </a:solidFill>
                <a:latin typeface="Roboto" panose="02000000000000000000" pitchFamily="2" charset="0"/>
              </a:rPr>
              <a:t> </a:t>
            </a:r>
            <a:endParaRPr lang="en-US" dirty="0"/>
          </a:p>
        </p:txBody>
      </p:sp>
      <p:sp>
        <p:nvSpPr>
          <p:cNvPr id="4" name="TextBox 3">
            <a:extLst>
              <a:ext uri="{FF2B5EF4-FFF2-40B4-BE49-F238E27FC236}">
                <a16:creationId xmlns:a16="http://schemas.microsoft.com/office/drawing/2014/main" id="{08E24BA9-513F-4F3F-904D-7F78944B48A4}"/>
              </a:ext>
            </a:extLst>
          </p:cNvPr>
          <p:cNvSpPr txBox="1"/>
          <p:nvPr/>
        </p:nvSpPr>
        <p:spPr>
          <a:xfrm>
            <a:off x="779487" y="1139252"/>
            <a:ext cx="11115207" cy="4721902"/>
          </a:xfrm>
          <a:prstGeom prst="rect">
            <a:avLst/>
          </a:prstGeom>
          <a:noFill/>
        </p:spPr>
        <p:txBody>
          <a:bodyPr wrap="square" lIns="0" tIns="0" rIns="0" bIns="0" rtlCol="0">
            <a:noAutofit/>
          </a:bodyPr>
          <a:lstStyle/>
          <a:p>
            <a:pPr marL="342900" indent="-342900">
              <a:lnSpc>
                <a:spcPct val="150000"/>
              </a:lnSpc>
              <a:spcAft>
                <a:spcPts val="1000"/>
              </a:spcAft>
              <a:buFont typeface="Arial" panose="020B0604020202020204" pitchFamily="34" charset="0"/>
              <a:buChar char="•"/>
            </a:pPr>
            <a:r>
              <a:rPr lang="en-US" sz="2800" dirty="0">
                <a:latin typeface="Roboto" charset="0"/>
                <a:ea typeface="Roboto" charset="0"/>
                <a:cs typeface="Roboto" charset="0"/>
              </a:rPr>
              <a:t>Produce consistent reporting.</a:t>
            </a:r>
          </a:p>
          <a:p>
            <a:pPr marL="342900" indent="-342900">
              <a:lnSpc>
                <a:spcPct val="150000"/>
              </a:lnSpc>
              <a:spcAft>
                <a:spcPts val="1000"/>
              </a:spcAft>
              <a:buFont typeface="Arial" panose="020B0604020202020204" pitchFamily="34" charset="0"/>
              <a:buChar char="•"/>
            </a:pPr>
            <a:r>
              <a:rPr lang="en-US" sz="2800" dirty="0">
                <a:latin typeface="Roboto" charset="0"/>
                <a:ea typeface="Roboto" charset="0"/>
                <a:cs typeface="Roboto" charset="0"/>
              </a:rPr>
              <a:t>Reduce the replication of efforts.</a:t>
            </a:r>
          </a:p>
          <a:p>
            <a:pPr marL="1371600" lvl="2" indent="-457200">
              <a:lnSpc>
                <a:spcPct val="150000"/>
              </a:lnSpc>
              <a:spcAft>
                <a:spcPts val="1000"/>
              </a:spcAft>
              <a:buFont typeface="Courier New" panose="02070309020205020404" pitchFamily="49" charset="0"/>
              <a:buChar char="o"/>
            </a:pPr>
            <a:r>
              <a:rPr lang="en-US" sz="2400" dirty="0">
                <a:latin typeface="Roboto" charset="0"/>
                <a:ea typeface="Roboto" charset="0"/>
                <a:cs typeface="Roboto" charset="0"/>
              </a:rPr>
              <a:t>Provide a network that will improve communication and establish best practices among all departments reporting sales related data.</a:t>
            </a:r>
          </a:p>
          <a:p>
            <a:pPr marL="342900" indent="-342900">
              <a:lnSpc>
                <a:spcPct val="150000"/>
              </a:lnSpc>
              <a:spcAft>
                <a:spcPts val="1000"/>
              </a:spcAft>
              <a:buFont typeface="Arial" panose="020B0604020202020204" pitchFamily="34" charset="0"/>
              <a:buChar char="•"/>
            </a:pPr>
            <a:r>
              <a:rPr lang="en-US" sz="2800" dirty="0">
                <a:latin typeface="Roboto" charset="0"/>
                <a:ea typeface="Roboto" charset="0"/>
                <a:cs typeface="Roboto" charset="0"/>
              </a:rPr>
              <a:t>Increase quality of data used in decision making by utilizing a validation process.</a:t>
            </a:r>
          </a:p>
        </p:txBody>
      </p:sp>
    </p:spTree>
    <p:extLst>
      <p:ext uri="{BB962C8B-B14F-4D97-AF65-F5344CB8AC3E}">
        <p14:creationId xmlns:p14="http://schemas.microsoft.com/office/powerpoint/2010/main" val="1222826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AAA4B-6E74-4C2C-9106-574870978BF0}"/>
              </a:ext>
            </a:extLst>
          </p:cNvPr>
          <p:cNvSpPr>
            <a:spLocks noGrp="1"/>
          </p:cNvSpPr>
          <p:nvPr>
            <p:ph type="title"/>
          </p:nvPr>
        </p:nvSpPr>
        <p:spPr/>
        <p:txBody>
          <a:bodyPr/>
          <a:lstStyle/>
          <a:p>
            <a:r>
              <a:rPr lang="en-US" dirty="0"/>
              <a:t>Data Management Plan:</a:t>
            </a:r>
            <a:br>
              <a:rPr lang="en-US" dirty="0"/>
            </a:br>
            <a:endParaRPr lang="en-US" dirty="0"/>
          </a:p>
        </p:txBody>
      </p:sp>
      <p:sp>
        <p:nvSpPr>
          <p:cNvPr id="3" name="TextBox 2">
            <a:extLst>
              <a:ext uri="{FF2B5EF4-FFF2-40B4-BE49-F238E27FC236}">
                <a16:creationId xmlns:a16="http://schemas.microsoft.com/office/drawing/2014/main" id="{9B0C0444-4803-4F80-B60A-D72152B89ED3}"/>
              </a:ext>
            </a:extLst>
          </p:cNvPr>
          <p:cNvSpPr txBox="1"/>
          <p:nvPr/>
        </p:nvSpPr>
        <p:spPr>
          <a:xfrm>
            <a:off x="482474" y="1016001"/>
            <a:ext cx="11041169" cy="4979625"/>
          </a:xfrm>
          <a:prstGeom prst="rect">
            <a:avLst/>
          </a:prstGeom>
          <a:noFill/>
        </p:spPr>
        <p:txBody>
          <a:bodyPr wrap="square" lIns="0" tIns="0" rIns="0" bIns="0" rtlCol="0">
            <a:noAutofit/>
          </a:bodyPr>
          <a:lstStyle/>
          <a:p>
            <a:pPr>
              <a:lnSpc>
                <a:spcPct val="90000"/>
              </a:lnSpc>
              <a:spcAft>
                <a:spcPts val="1000"/>
              </a:spcAft>
            </a:pPr>
            <a:endParaRPr lang="en-US" sz="2100" dirty="0">
              <a:latin typeface="Roboto" charset="0"/>
              <a:ea typeface="Roboto" charset="0"/>
              <a:cs typeface="Roboto" charset="0"/>
            </a:endParaRPr>
          </a:p>
          <a:p>
            <a:pPr marL="342900" indent="-342900">
              <a:lnSpc>
                <a:spcPct val="90000"/>
              </a:lnSpc>
              <a:spcAft>
                <a:spcPts val="1000"/>
              </a:spcAft>
              <a:buFont typeface="Arial" panose="020B0604020202020204" pitchFamily="34" charset="0"/>
              <a:buChar char="•"/>
            </a:pPr>
            <a:r>
              <a:rPr lang="en-US" sz="2800" dirty="0">
                <a:latin typeface="Roboto" charset="0"/>
                <a:ea typeface="Roboto" charset="0"/>
                <a:cs typeface="Roboto" charset="0"/>
              </a:rPr>
              <a:t>Description of the data to be collected or created</a:t>
            </a:r>
          </a:p>
          <a:p>
            <a:pPr marL="342900" indent="-342900">
              <a:lnSpc>
                <a:spcPct val="90000"/>
              </a:lnSpc>
              <a:spcAft>
                <a:spcPts val="1000"/>
              </a:spcAft>
              <a:buFont typeface="Arial" panose="020B0604020202020204" pitchFamily="34" charset="0"/>
              <a:buChar char="•"/>
            </a:pPr>
            <a:r>
              <a:rPr lang="en-US" sz="2800" dirty="0">
                <a:latin typeface="Roboto" charset="0"/>
                <a:ea typeface="Roboto" charset="0"/>
                <a:cs typeface="Roboto" charset="0"/>
              </a:rPr>
              <a:t>Standards/methodologies for collection, analysis, and management</a:t>
            </a:r>
          </a:p>
          <a:p>
            <a:pPr marL="342900" indent="-342900">
              <a:lnSpc>
                <a:spcPct val="90000"/>
              </a:lnSpc>
              <a:spcAft>
                <a:spcPts val="1000"/>
              </a:spcAft>
              <a:buFont typeface="Arial" panose="020B0604020202020204" pitchFamily="34" charset="0"/>
              <a:buChar char="•"/>
            </a:pPr>
            <a:r>
              <a:rPr lang="en-US" sz="2800" dirty="0">
                <a:latin typeface="Roboto" charset="0"/>
                <a:ea typeface="Roboto" charset="0"/>
                <a:cs typeface="Roboto" charset="0"/>
              </a:rPr>
              <a:t>GDPR compliance, ethics, and intellectual property considerations</a:t>
            </a:r>
          </a:p>
          <a:p>
            <a:pPr marL="342900" indent="-342900">
              <a:lnSpc>
                <a:spcPct val="90000"/>
              </a:lnSpc>
              <a:spcAft>
                <a:spcPts val="1000"/>
              </a:spcAft>
              <a:buFont typeface="Arial" panose="020B0604020202020204" pitchFamily="34" charset="0"/>
              <a:buChar char="•"/>
            </a:pPr>
            <a:r>
              <a:rPr lang="en-US" sz="2800" dirty="0">
                <a:latin typeface="Roboto" charset="0"/>
                <a:ea typeface="Roboto" charset="0"/>
                <a:cs typeface="Roboto" charset="0"/>
              </a:rPr>
              <a:t>Platform for sharing and accessing data</a:t>
            </a:r>
          </a:p>
          <a:p>
            <a:pPr marL="342900" indent="-342900">
              <a:lnSpc>
                <a:spcPct val="90000"/>
              </a:lnSpc>
              <a:spcAft>
                <a:spcPts val="1000"/>
              </a:spcAft>
              <a:buFont typeface="Arial" panose="020B0604020202020204" pitchFamily="34" charset="0"/>
              <a:buChar char="•"/>
            </a:pPr>
            <a:r>
              <a:rPr lang="en-US" sz="2800" dirty="0">
                <a:latin typeface="Roboto" charset="0"/>
                <a:ea typeface="Roboto" charset="0"/>
                <a:cs typeface="Roboto" charset="0"/>
              </a:rPr>
              <a:t>Strategy for long term preservation</a:t>
            </a:r>
          </a:p>
          <a:p>
            <a:pPr marL="342900" indent="-342900">
              <a:lnSpc>
                <a:spcPct val="90000"/>
              </a:lnSpc>
              <a:spcAft>
                <a:spcPts val="1000"/>
              </a:spcAft>
              <a:buFont typeface="Arial" panose="020B0604020202020204" pitchFamily="34" charset="0"/>
              <a:buChar char="•"/>
            </a:pPr>
            <a:r>
              <a:rPr lang="en-US" sz="2800" dirty="0">
                <a:latin typeface="Roboto" charset="0"/>
                <a:ea typeface="Roboto" charset="0"/>
                <a:cs typeface="Roboto" charset="0"/>
              </a:rPr>
              <a:t>Data request process</a:t>
            </a:r>
          </a:p>
        </p:txBody>
      </p:sp>
    </p:spTree>
    <p:extLst>
      <p:ext uri="{BB962C8B-B14F-4D97-AF65-F5344CB8AC3E}">
        <p14:creationId xmlns:p14="http://schemas.microsoft.com/office/powerpoint/2010/main" val="439841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FA8D82-5831-4001-BE36-A0E47DA2F48F}"/>
              </a:ext>
            </a:extLst>
          </p:cNvPr>
          <p:cNvPicPr>
            <a:picLocks noChangeAspect="1"/>
          </p:cNvPicPr>
          <p:nvPr/>
        </p:nvPicPr>
        <p:blipFill>
          <a:blip r:embed="rId3"/>
          <a:stretch>
            <a:fillRect/>
          </a:stretch>
        </p:blipFill>
        <p:spPr>
          <a:xfrm>
            <a:off x="1248541" y="160271"/>
            <a:ext cx="9321450" cy="6065869"/>
          </a:xfrm>
          <a:prstGeom prst="rect">
            <a:avLst/>
          </a:prstGeom>
        </p:spPr>
      </p:pic>
      <p:cxnSp>
        <p:nvCxnSpPr>
          <p:cNvPr id="6" name="Connector: Elbow 5">
            <a:extLst>
              <a:ext uri="{FF2B5EF4-FFF2-40B4-BE49-F238E27FC236}">
                <a16:creationId xmlns:a16="http://schemas.microsoft.com/office/drawing/2014/main" id="{BBE82D31-F3B7-43AB-A220-17D95743CEAB}"/>
              </a:ext>
            </a:extLst>
          </p:cNvPr>
          <p:cNvCxnSpPr>
            <a:cxnSpLocks/>
          </p:cNvCxnSpPr>
          <p:nvPr/>
        </p:nvCxnSpPr>
        <p:spPr>
          <a:xfrm>
            <a:off x="4982966" y="1448656"/>
            <a:ext cx="3821987" cy="2393879"/>
          </a:xfrm>
          <a:prstGeom prst="bentConnector3">
            <a:avLst>
              <a:gd name="adj1" fmla="val 33602"/>
            </a:avLst>
          </a:prstGeom>
          <a:ln w="762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5F0B9B51-2ACA-407A-A2FC-995A5009E36E}"/>
              </a:ext>
            </a:extLst>
          </p:cNvPr>
          <p:cNvCxnSpPr>
            <a:cxnSpLocks/>
          </p:cNvCxnSpPr>
          <p:nvPr/>
        </p:nvCxnSpPr>
        <p:spPr>
          <a:xfrm rot="10800000" flipV="1">
            <a:off x="5938463" y="2856215"/>
            <a:ext cx="2866490" cy="1643865"/>
          </a:xfrm>
          <a:prstGeom prst="bentConnector3">
            <a:avLst>
              <a:gd name="adj1" fmla="val 10931"/>
            </a:avLst>
          </a:prstGeom>
          <a:ln w="762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1191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E0764F-732A-4E90-82F9-A9EC85248417}"/>
              </a:ext>
            </a:extLst>
          </p:cNvPr>
          <p:cNvPicPr>
            <a:picLocks noChangeAspect="1"/>
          </p:cNvPicPr>
          <p:nvPr/>
        </p:nvPicPr>
        <p:blipFill>
          <a:blip r:embed="rId2"/>
          <a:stretch>
            <a:fillRect/>
          </a:stretch>
        </p:blipFill>
        <p:spPr>
          <a:xfrm>
            <a:off x="883578" y="919162"/>
            <a:ext cx="10906784" cy="5019675"/>
          </a:xfrm>
          <a:prstGeom prst="rect">
            <a:avLst/>
          </a:prstGeom>
        </p:spPr>
      </p:pic>
    </p:spTree>
    <p:extLst>
      <p:ext uri="{BB962C8B-B14F-4D97-AF65-F5344CB8AC3E}">
        <p14:creationId xmlns:p14="http://schemas.microsoft.com/office/powerpoint/2010/main" val="2566508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B58802-C371-416B-A02F-285F05B91CC2}"/>
              </a:ext>
            </a:extLst>
          </p:cNvPr>
          <p:cNvSpPr>
            <a:spLocks noGrp="1"/>
          </p:cNvSpPr>
          <p:nvPr>
            <p:ph type="title"/>
          </p:nvPr>
        </p:nvSpPr>
        <p:spPr/>
        <p:txBody>
          <a:bodyPr/>
          <a:lstStyle/>
          <a:p>
            <a:r>
              <a:rPr lang="en-US" sz="4000" b="1" u="sng" dirty="0"/>
              <a:t>Planning</a:t>
            </a:r>
          </a:p>
        </p:txBody>
      </p:sp>
      <p:sp>
        <p:nvSpPr>
          <p:cNvPr id="4" name="Content Placeholder 3">
            <a:extLst>
              <a:ext uri="{FF2B5EF4-FFF2-40B4-BE49-F238E27FC236}">
                <a16:creationId xmlns:a16="http://schemas.microsoft.com/office/drawing/2014/main" id="{CFF3A5F0-CDC4-407F-B498-5DA34A3F8980}"/>
              </a:ext>
            </a:extLst>
          </p:cNvPr>
          <p:cNvSpPr>
            <a:spLocks noGrp="1"/>
          </p:cNvSpPr>
          <p:nvPr>
            <p:ph sz="quarter" idx="11"/>
          </p:nvPr>
        </p:nvSpPr>
        <p:spPr/>
        <p:txBody>
          <a:bodyPr/>
          <a:lstStyle/>
          <a:p>
            <a:r>
              <a:rPr lang="en-US" sz="2800" u="sng" dirty="0"/>
              <a:t>Short Term </a:t>
            </a:r>
            <a:r>
              <a:rPr lang="en-US" sz="2400" dirty="0"/>
              <a:t>(remainder of 2018)</a:t>
            </a:r>
          </a:p>
          <a:p>
            <a:r>
              <a:rPr lang="en-US" sz="2800" dirty="0"/>
              <a:t>Collaboration between BDM, IS, and CFR teams</a:t>
            </a:r>
          </a:p>
          <a:p>
            <a:r>
              <a:rPr lang="en-US" sz="2800" dirty="0"/>
              <a:t>Establish reporting structures and guidelines to improve quality of data used to draw correlations pertaining to lead flow and campaign generated revenue</a:t>
            </a:r>
          </a:p>
        </p:txBody>
      </p:sp>
      <p:sp>
        <p:nvSpPr>
          <p:cNvPr id="5" name="Content Placeholder 4">
            <a:extLst>
              <a:ext uri="{FF2B5EF4-FFF2-40B4-BE49-F238E27FC236}">
                <a16:creationId xmlns:a16="http://schemas.microsoft.com/office/drawing/2014/main" id="{FD9423A3-73C0-4C15-8DDF-D8703223C14C}"/>
              </a:ext>
            </a:extLst>
          </p:cNvPr>
          <p:cNvSpPr>
            <a:spLocks noGrp="1"/>
          </p:cNvSpPr>
          <p:nvPr>
            <p:ph sz="quarter" idx="12"/>
          </p:nvPr>
        </p:nvSpPr>
        <p:spPr/>
        <p:txBody>
          <a:bodyPr/>
          <a:lstStyle/>
          <a:p>
            <a:r>
              <a:rPr lang="en-US" sz="2800" u="sng" dirty="0"/>
              <a:t>Long Term </a:t>
            </a:r>
          </a:p>
          <a:p>
            <a:r>
              <a:rPr lang="en-US" sz="2800" dirty="0"/>
              <a:t>Focus on advancing a culture of quality and continuous improvement to accelerate business value and drive growth across all departments</a:t>
            </a:r>
            <a:endParaRPr lang="en-US" sz="2800" u="sng" dirty="0"/>
          </a:p>
          <a:p>
            <a:endParaRPr lang="en-US" dirty="0"/>
          </a:p>
          <a:p>
            <a:endParaRPr lang="en-US" dirty="0"/>
          </a:p>
        </p:txBody>
      </p:sp>
    </p:spTree>
    <p:extLst>
      <p:ext uri="{BB962C8B-B14F-4D97-AF65-F5344CB8AC3E}">
        <p14:creationId xmlns:p14="http://schemas.microsoft.com/office/powerpoint/2010/main" val="1584658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CB84-5E4F-4169-A9F0-AFF39E5977A6}"/>
              </a:ext>
            </a:extLst>
          </p:cNvPr>
          <p:cNvSpPr>
            <a:spLocks noGrp="1"/>
          </p:cNvSpPr>
          <p:nvPr>
            <p:ph type="title"/>
          </p:nvPr>
        </p:nvSpPr>
        <p:spPr>
          <a:xfrm>
            <a:off x="529996" y="408216"/>
            <a:ext cx="10660063" cy="910769"/>
          </a:xfrm>
        </p:spPr>
        <p:txBody>
          <a:bodyPr/>
          <a:lstStyle/>
          <a:p>
            <a:r>
              <a:rPr lang="en-US" sz="4000" b="1" u="sng" dirty="0"/>
              <a:t>First DAC Meeting:</a:t>
            </a:r>
          </a:p>
        </p:txBody>
      </p:sp>
      <p:sp>
        <p:nvSpPr>
          <p:cNvPr id="3" name="Content Placeholder 3">
            <a:extLst>
              <a:ext uri="{FF2B5EF4-FFF2-40B4-BE49-F238E27FC236}">
                <a16:creationId xmlns:a16="http://schemas.microsoft.com/office/drawing/2014/main" id="{8C22EAD4-531A-4B0A-9CE0-C5D4145F4642}"/>
              </a:ext>
            </a:extLst>
          </p:cNvPr>
          <p:cNvSpPr>
            <a:spLocks noGrp="1"/>
          </p:cNvSpPr>
          <p:nvPr>
            <p:ph sz="quarter" idx="14"/>
          </p:nvPr>
        </p:nvSpPr>
        <p:spPr>
          <a:xfrm>
            <a:off x="995102" y="1054442"/>
            <a:ext cx="10677107" cy="4939957"/>
          </a:xfrm>
        </p:spPr>
        <p:txBody>
          <a:bodyPr/>
          <a:lstStyle/>
          <a:p>
            <a:pPr marL="169863" lvl="1" indent="0">
              <a:buNone/>
            </a:pPr>
            <a:endParaRPr lang="en-US" dirty="0"/>
          </a:p>
          <a:p>
            <a:pPr marL="169863" lvl="1" indent="0">
              <a:buClrTx/>
              <a:buNone/>
            </a:pPr>
            <a:r>
              <a:rPr lang="en-US" sz="2000" b="1" dirty="0"/>
              <a:t>September</a:t>
            </a:r>
          </a:p>
          <a:p>
            <a:pPr lvl="2">
              <a:buClrTx/>
            </a:pPr>
            <a:r>
              <a:rPr lang="en-US" sz="1800" dirty="0"/>
              <a:t>Location, structure, and contents of data library; documentation of glossary/acronyms, universal methodologies, code snippets, SFDC report templates </a:t>
            </a:r>
          </a:p>
          <a:p>
            <a:pPr lvl="2">
              <a:buClrTx/>
            </a:pPr>
            <a:r>
              <a:rPr lang="en-US" sz="1800" dirty="0"/>
              <a:t>Consolidation of reports (combine, then reduce) </a:t>
            </a:r>
            <a:r>
              <a:rPr lang="en-US" sz="1800" dirty="0">
                <a:sym typeface="Wingdings" panose="05000000000000000000" pitchFamily="2" charset="2"/>
              </a:rPr>
              <a:t> </a:t>
            </a:r>
            <a:r>
              <a:rPr lang="en-US" sz="1800" dirty="0"/>
              <a:t>Data warehouse team formation (?)</a:t>
            </a:r>
          </a:p>
          <a:p>
            <a:pPr lvl="2">
              <a:buClrTx/>
            </a:pPr>
            <a:r>
              <a:rPr lang="en-US" sz="1800" dirty="0"/>
              <a:t>Establish streamlined structure for reporting out Q3 results</a:t>
            </a:r>
          </a:p>
          <a:p>
            <a:pPr lvl="2">
              <a:buClrTx/>
            </a:pPr>
            <a:r>
              <a:rPr lang="en-US" sz="1800" dirty="0">
                <a:hlinkClick r:id="rId2"/>
              </a:rPr>
              <a:t>American Society for Quality Membership</a:t>
            </a:r>
            <a:endParaRPr lang="en-US" sz="1800" dirty="0"/>
          </a:p>
          <a:p>
            <a:pPr marL="344487" lvl="2" indent="0">
              <a:buClrTx/>
              <a:buNone/>
            </a:pPr>
            <a:endParaRPr lang="en-US" sz="1800" dirty="0"/>
          </a:p>
          <a:p>
            <a:pPr marL="174625" lvl="1" indent="0">
              <a:buClrTx/>
              <a:buNone/>
            </a:pPr>
            <a:r>
              <a:rPr lang="en-US" sz="2000" b="1" dirty="0"/>
              <a:t>Q4 Meetings</a:t>
            </a:r>
          </a:p>
          <a:p>
            <a:pPr marL="630237" lvl="2" indent="-285750">
              <a:buClrTx/>
            </a:pPr>
            <a:r>
              <a:rPr lang="en-US" sz="1800" dirty="0"/>
              <a:t>Continue process of combing through and consolidating reports </a:t>
            </a:r>
          </a:p>
        </p:txBody>
      </p:sp>
      <p:sp>
        <p:nvSpPr>
          <p:cNvPr id="4" name="Rectangle 3">
            <a:extLst>
              <a:ext uri="{FF2B5EF4-FFF2-40B4-BE49-F238E27FC236}">
                <a16:creationId xmlns:a16="http://schemas.microsoft.com/office/drawing/2014/main" id="{D9E9AB78-C17F-44EA-B96B-D959049C4C88}"/>
              </a:ext>
            </a:extLst>
          </p:cNvPr>
          <p:cNvSpPr/>
          <p:nvPr/>
        </p:nvSpPr>
        <p:spPr>
          <a:xfrm>
            <a:off x="5973225" y="3244334"/>
            <a:ext cx="242374" cy="369332"/>
          </a:xfrm>
          <a:prstGeom prst="rect">
            <a:avLst/>
          </a:prstGeom>
        </p:spPr>
        <p:txBody>
          <a:bodyPr wrap="none">
            <a:spAutoFit/>
          </a:bodyPr>
          <a:lstStyle/>
          <a:p>
            <a:r>
              <a:rPr lang="en-US" dirty="0">
                <a:solidFill>
                  <a:srgbClr val="000000"/>
                </a:solidFill>
                <a:latin typeface="Roboto" panose="02000000000000000000" pitchFamily="2" charset="0"/>
              </a:rPr>
              <a:t> </a:t>
            </a:r>
            <a:endParaRPr lang="en-US" dirty="0"/>
          </a:p>
        </p:txBody>
      </p:sp>
    </p:spTree>
    <p:extLst>
      <p:ext uri="{BB962C8B-B14F-4D97-AF65-F5344CB8AC3E}">
        <p14:creationId xmlns:p14="http://schemas.microsoft.com/office/powerpoint/2010/main" val="2043699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96D5BE-3302-4E0B-8C52-5CC8963DA557}"/>
              </a:ext>
            </a:extLst>
          </p:cNvPr>
          <p:cNvSpPr>
            <a:spLocks noGrp="1"/>
          </p:cNvSpPr>
          <p:nvPr>
            <p:ph type="title"/>
          </p:nvPr>
        </p:nvSpPr>
        <p:spPr/>
        <p:txBody>
          <a:bodyPr/>
          <a:lstStyle/>
          <a:p>
            <a:r>
              <a:rPr lang="en-US" dirty="0"/>
              <a:t>American Society for Quality (ASQ)</a:t>
            </a:r>
          </a:p>
        </p:txBody>
      </p:sp>
      <p:sp>
        <p:nvSpPr>
          <p:cNvPr id="7" name="Content Placeholder 6">
            <a:extLst>
              <a:ext uri="{FF2B5EF4-FFF2-40B4-BE49-F238E27FC236}">
                <a16:creationId xmlns:a16="http://schemas.microsoft.com/office/drawing/2014/main" id="{D54AFD9B-AEB5-41C0-B0BB-48D1682CA74B}"/>
              </a:ext>
            </a:extLst>
          </p:cNvPr>
          <p:cNvSpPr>
            <a:spLocks noGrp="1"/>
          </p:cNvSpPr>
          <p:nvPr>
            <p:ph sz="quarter" idx="11"/>
          </p:nvPr>
        </p:nvSpPr>
        <p:spPr>
          <a:xfrm>
            <a:off x="754082" y="1306286"/>
            <a:ext cx="10923567" cy="4713514"/>
          </a:xfrm>
        </p:spPr>
        <p:txBody>
          <a:bodyPr/>
          <a:lstStyle/>
          <a:p>
            <a:r>
              <a:rPr lang="en-US" dirty="0"/>
              <a:t>“Regardless of industry, ASQ Organizational Membership encourages the learning and implementation of quality methodologies that ensure a strong supply chain, enhance customer experience and help organizations reach their triple bottom-line goals.”</a:t>
            </a:r>
          </a:p>
          <a:p>
            <a:r>
              <a:rPr lang="en-US" dirty="0"/>
              <a:t>Austin ASQ Chapter: </a:t>
            </a:r>
            <a:r>
              <a:rPr lang="en-US" dirty="0">
                <a:hlinkClick r:id="rId2"/>
              </a:rPr>
              <a:t>https://asqaustin.org/</a:t>
            </a:r>
            <a:endParaRPr lang="en-US" dirty="0"/>
          </a:p>
          <a:p>
            <a:r>
              <a:rPr lang="en-US" dirty="0"/>
              <a:t>San Francisco ASQ Chapter: </a:t>
            </a:r>
            <a:r>
              <a:rPr lang="en-US" dirty="0">
                <a:hlinkClick r:id="rId3"/>
              </a:rPr>
              <a:t>http://www.asqsf.org/</a:t>
            </a:r>
            <a:endParaRPr lang="en-US" dirty="0"/>
          </a:p>
          <a:p>
            <a:r>
              <a:rPr lang="en-US" dirty="0"/>
              <a:t>Redwood ASQ Chapter: </a:t>
            </a:r>
            <a:r>
              <a:rPr lang="en-US" dirty="0">
                <a:hlinkClick r:id="rId4"/>
              </a:rPr>
              <a:t>https://sites.google.com/site/asq0617/</a:t>
            </a:r>
            <a:endParaRPr lang="en-US" dirty="0"/>
          </a:p>
          <a:p>
            <a:r>
              <a:rPr lang="en-US" dirty="0"/>
              <a:t>Membership: </a:t>
            </a:r>
            <a:r>
              <a:rPr lang="en-US" dirty="0">
                <a:hlinkClick r:id="rId5"/>
              </a:rPr>
              <a:t>https://asq.org/membership/organization</a:t>
            </a:r>
            <a:endParaRPr lang="en-US" dirty="0"/>
          </a:p>
          <a:p>
            <a:r>
              <a:rPr lang="en-US" dirty="0"/>
              <a:t>Certification &amp; Training: </a:t>
            </a:r>
            <a:br>
              <a:rPr lang="en-US" dirty="0"/>
            </a:br>
            <a:endParaRPr lang="en-US" dirty="0"/>
          </a:p>
        </p:txBody>
      </p:sp>
    </p:spTree>
    <p:extLst>
      <p:ext uri="{BB962C8B-B14F-4D97-AF65-F5344CB8AC3E}">
        <p14:creationId xmlns:p14="http://schemas.microsoft.com/office/powerpoint/2010/main" val="2078468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D05CC-0832-42CA-B92E-7F2B6055DF84}"/>
              </a:ext>
            </a:extLst>
          </p:cNvPr>
          <p:cNvSpPr>
            <a:spLocks noGrp="1"/>
          </p:cNvSpPr>
          <p:nvPr>
            <p:ph type="title"/>
          </p:nvPr>
        </p:nvSpPr>
        <p:spPr>
          <a:xfrm>
            <a:off x="687037" y="486975"/>
            <a:ext cx="11195177" cy="1066798"/>
          </a:xfrm>
        </p:spPr>
        <p:txBody>
          <a:bodyPr/>
          <a:lstStyle/>
          <a:p>
            <a:r>
              <a:rPr lang="en-US" sz="4000" b="1" u="sng" dirty="0"/>
              <a:t>Participants:</a:t>
            </a:r>
          </a:p>
        </p:txBody>
      </p:sp>
      <p:sp>
        <p:nvSpPr>
          <p:cNvPr id="3" name="TextBox 2">
            <a:extLst>
              <a:ext uri="{FF2B5EF4-FFF2-40B4-BE49-F238E27FC236}">
                <a16:creationId xmlns:a16="http://schemas.microsoft.com/office/drawing/2014/main" id="{2EA38EAA-36D7-448A-895B-47F194A2D84F}"/>
              </a:ext>
            </a:extLst>
          </p:cNvPr>
          <p:cNvSpPr txBox="1"/>
          <p:nvPr/>
        </p:nvSpPr>
        <p:spPr>
          <a:xfrm>
            <a:off x="1078982" y="3613666"/>
            <a:ext cx="9677615" cy="2337522"/>
          </a:xfrm>
          <a:prstGeom prst="rect">
            <a:avLst/>
          </a:prstGeom>
          <a:noFill/>
        </p:spPr>
        <p:txBody>
          <a:bodyPr wrap="none" lIns="0" tIns="0" rIns="0" bIns="0" rtlCol="0" anchor="t" anchorCtr="0">
            <a:noAutofit/>
          </a:bodyPr>
          <a:lstStyle/>
          <a:p>
            <a:pPr fontAlgn="base">
              <a:lnSpc>
                <a:spcPct val="150000"/>
              </a:lnSpc>
            </a:pPr>
            <a:endParaRPr lang="en-US" sz="1600" dirty="0">
              <a:solidFill>
                <a:srgbClr val="373737"/>
              </a:solidFill>
              <a:latin typeface="Segoe UI"/>
            </a:endParaRPr>
          </a:p>
        </p:txBody>
      </p:sp>
      <p:sp>
        <p:nvSpPr>
          <p:cNvPr id="5" name="Rectangle 4">
            <a:extLst>
              <a:ext uri="{FF2B5EF4-FFF2-40B4-BE49-F238E27FC236}">
                <a16:creationId xmlns:a16="http://schemas.microsoft.com/office/drawing/2014/main" id="{E306144C-21DC-4947-9DEB-A710C82CC40D}"/>
              </a:ext>
            </a:extLst>
          </p:cNvPr>
          <p:cNvSpPr/>
          <p:nvPr/>
        </p:nvSpPr>
        <p:spPr>
          <a:xfrm>
            <a:off x="5973225" y="3244334"/>
            <a:ext cx="242374" cy="369332"/>
          </a:xfrm>
          <a:prstGeom prst="rect">
            <a:avLst/>
          </a:prstGeom>
        </p:spPr>
        <p:txBody>
          <a:bodyPr wrap="none">
            <a:spAutoFit/>
          </a:bodyPr>
          <a:lstStyle/>
          <a:p>
            <a:r>
              <a:rPr lang="en-US" dirty="0">
                <a:solidFill>
                  <a:srgbClr val="000000"/>
                </a:solidFill>
                <a:latin typeface="Roboto" panose="02000000000000000000" pitchFamily="2" charset="0"/>
              </a:rPr>
              <a:t> </a:t>
            </a:r>
            <a:endParaRPr lang="en-US" dirty="0"/>
          </a:p>
        </p:txBody>
      </p:sp>
      <p:sp>
        <p:nvSpPr>
          <p:cNvPr id="6" name="Rectangle 5">
            <a:extLst>
              <a:ext uri="{FF2B5EF4-FFF2-40B4-BE49-F238E27FC236}">
                <a16:creationId xmlns:a16="http://schemas.microsoft.com/office/drawing/2014/main" id="{CB5549C9-88C1-4E39-AC50-941A8F3605BD}"/>
              </a:ext>
            </a:extLst>
          </p:cNvPr>
          <p:cNvSpPr/>
          <p:nvPr/>
        </p:nvSpPr>
        <p:spPr>
          <a:xfrm>
            <a:off x="5973225" y="3244334"/>
            <a:ext cx="242374" cy="369332"/>
          </a:xfrm>
          <a:prstGeom prst="rect">
            <a:avLst/>
          </a:prstGeom>
        </p:spPr>
        <p:txBody>
          <a:bodyPr wrap="none">
            <a:spAutoFit/>
          </a:bodyPr>
          <a:lstStyle/>
          <a:p>
            <a:r>
              <a:rPr lang="en-US" dirty="0">
                <a:solidFill>
                  <a:srgbClr val="000000"/>
                </a:solidFill>
                <a:latin typeface="Roboto" panose="02000000000000000000" pitchFamily="2" charset="0"/>
              </a:rPr>
              <a:t> </a:t>
            </a:r>
            <a:endParaRPr lang="en-US" dirty="0"/>
          </a:p>
        </p:txBody>
      </p:sp>
      <p:sp>
        <p:nvSpPr>
          <p:cNvPr id="4" name="TextBox 3">
            <a:extLst>
              <a:ext uri="{FF2B5EF4-FFF2-40B4-BE49-F238E27FC236}">
                <a16:creationId xmlns:a16="http://schemas.microsoft.com/office/drawing/2014/main" id="{BA5D1918-C956-4B8C-A75B-C60A8F6DEA79}"/>
              </a:ext>
            </a:extLst>
          </p:cNvPr>
          <p:cNvSpPr txBox="1"/>
          <p:nvPr/>
        </p:nvSpPr>
        <p:spPr>
          <a:xfrm>
            <a:off x="1078982" y="1121791"/>
            <a:ext cx="10815403" cy="4846586"/>
          </a:xfrm>
          <a:prstGeom prst="rect">
            <a:avLst/>
          </a:prstGeom>
          <a:noFill/>
        </p:spPr>
        <p:txBody>
          <a:bodyPr wrap="square" lIns="0" tIns="0" rIns="0" bIns="0" rtlCol="0">
            <a:noAutofit/>
          </a:bodyPr>
          <a:lstStyle/>
          <a:p>
            <a:pPr lvl="0"/>
            <a:r>
              <a:rPr lang="en-US" dirty="0"/>
              <a:t>Analysts/Anyone else deals strictly with data, or would be invested DAC productivity? If there were a data department who would be in it?</a:t>
            </a:r>
          </a:p>
          <a:p>
            <a:r>
              <a:rPr lang="en-US" dirty="0"/>
              <a:t> </a:t>
            </a:r>
          </a:p>
          <a:p>
            <a:r>
              <a:rPr lang="en-US" u="sng" dirty="0"/>
              <a:t>Who else is in Austin? </a:t>
            </a:r>
            <a:endParaRPr lang="en-US" dirty="0"/>
          </a:p>
          <a:p>
            <a:r>
              <a:rPr lang="en-US" dirty="0"/>
              <a:t>Christian Lafargue – Sales Analyst – Sales Strategy and Planning</a:t>
            </a:r>
          </a:p>
          <a:p>
            <a:r>
              <a:rPr lang="en-US" dirty="0"/>
              <a:t>Carlos Zepeta – Sr. Analyst - Strategy and Planning</a:t>
            </a:r>
          </a:p>
          <a:p>
            <a:r>
              <a:rPr lang="en-US" dirty="0"/>
              <a:t>Mele Bennett – Principal Sales Operations Analyst</a:t>
            </a:r>
          </a:p>
          <a:p>
            <a:r>
              <a:rPr lang="en-US" dirty="0"/>
              <a:t>Justin </a:t>
            </a:r>
            <a:r>
              <a:rPr lang="en-US" dirty="0" err="1"/>
              <a:t>Jarus</a:t>
            </a:r>
            <a:r>
              <a:rPr lang="en-US" dirty="0"/>
              <a:t> – Principal Sales Operations Analyst</a:t>
            </a:r>
          </a:p>
          <a:p>
            <a:endParaRPr lang="en-US" dirty="0"/>
          </a:p>
          <a:p>
            <a:r>
              <a:rPr lang="en-US" u="sng" dirty="0"/>
              <a:t>Redwood:</a:t>
            </a:r>
          </a:p>
          <a:p>
            <a:r>
              <a:rPr lang="en-US" dirty="0"/>
              <a:t>Brian Bloomer – Principal Digital Marketing Analyst</a:t>
            </a:r>
          </a:p>
          <a:p>
            <a:r>
              <a:rPr lang="en-US" dirty="0">
                <a:latin typeface="Roboto" charset="0"/>
                <a:ea typeface="Roboto" charset="0"/>
                <a:cs typeface="Roboto" charset="0"/>
              </a:rPr>
              <a:t>Anton van Deth – VP, Marketing Campaigns and Operations</a:t>
            </a:r>
            <a:endParaRPr lang="en-US" dirty="0"/>
          </a:p>
          <a:p>
            <a:r>
              <a:rPr lang="en-US" dirty="0"/>
              <a:t>John Teifel – Principal Data Scientist </a:t>
            </a:r>
          </a:p>
          <a:p>
            <a:r>
              <a:rPr lang="en-US" dirty="0">
                <a:latin typeface="Roboto" charset="0"/>
                <a:ea typeface="Roboto" charset="0"/>
                <a:cs typeface="Roboto" charset="0"/>
              </a:rPr>
              <a:t>Donna Hanvey – Principal Sales Operations Analyst</a:t>
            </a:r>
          </a:p>
          <a:p>
            <a:r>
              <a:rPr lang="en-US" dirty="0">
                <a:latin typeface="Roboto" charset="0"/>
                <a:ea typeface="Roboto" charset="0"/>
                <a:cs typeface="Roboto" charset="0"/>
              </a:rPr>
              <a:t>Beth Roach – Director of Pipeline Management</a:t>
            </a:r>
          </a:p>
          <a:p>
            <a:r>
              <a:rPr lang="en-US" dirty="0" err="1">
                <a:latin typeface="Roboto" charset="0"/>
                <a:ea typeface="Roboto" charset="0"/>
                <a:cs typeface="Roboto" charset="0"/>
              </a:rPr>
              <a:t>DuVal</a:t>
            </a:r>
            <a:r>
              <a:rPr lang="en-US" dirty="0">
                <a:latin typeface="Roboto" charset="0"/>
                <a:ea typeface="Roboto" charset="0"/>
                <a:cs typeface="Roboto" charset="0"/>
              </a:rPr>
              <a:t> Hicks – Sr. Director of Sales, Strategic Execution</a:t>
            </a:r>
          </a:p>
        </p:txBody>
      </p:sp>
    </p:spTree>
    <p:extLst>
      <p:ext uri="{BB962C8B-B14F-4D97-AF65-F5344CB8AC3E}">
        <p14:creationId xmlns:p14="http://schemas.microsoft.com/office/powerpoint/2010/main" val="3471381041"/>
      </p:ext>
    </p:extLst>
  </p:cSld>
  <p:clrMapOvr>
    <a:masterClrMapping/>
  </p:clrMapOvr>
</p:sld>
</file>

<file path=ppt/theme/theme1.xml><?xml version="1.0" encoding="utf-8"?>
<a:theme xmlns:a="http://schemas.openxmlformats.org/drawingml/2006/main" name="2_Office Theme">
  <a:themeElements>
    <a:clrScheme name="Informatica">
      <a:dk1>
        <a:srgbClr val="373737"/>
      </a:dk1>
      <a:lt1>
        <a:srgbClr val="FFFFFF"/>
      </a:lt1>
      <a:dk2>
        <a:srgbClr val="0432FF"/>
      </a:dk2>
      <a:lt2>
        <a:srgbClr val="EAEAEA"/>
      </a:lt2>
      <a:accent1>
        <a:srgbClr val="FF4D00"/>
      </a:accent1>
      <a:accent2>
        <a:srgbClr val="FF7D00"/>
      </a:accent2>
      <a:accent3>
        <a:srgbClr val="9220A1"/>
      </a:accent3>
      <a:accent4>
        <a:srgbClr val="C10074"/>
      </a:accent4>
      <a:accent5>
        <a:srgbClr val="00A9BB"/>
      </a:accent5>
      <a:accent6>
        <a:srgbClr val="92D03D"/>
      </a:accent6>
      <a:hlink>
        <a:srgbClr val="0432FF"/>
      </a:hlink>
      <a:folHlink>
        <a:srgbClr val="9223A1"/>
      </a:folHlink>
    </a:clrScheme>
    <a:fontScheme name="Informatica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37160" tIns="91440" rIns="137160" bIns="91440" rtlCol="0" anchor="ctr"/>
      <a:lstStyle>
        <a:defPPr>
          <a:defRPr smtClean="0">
            <a:latin typeface="Roboto" charset="0"/>
            <a:ea typeface="Roboto" charset="0"/>
            <a:cs typeface="Roboto"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spcAft>
            <a:spcPts val="1000"/>
          </a:spcAft>
          <a:defRPr sz="2100" dirty="0" err="1" smtClean="0">
            <a:latin typeface="Roboto" charset="0"/>
            <a:ea typeface="Roboto" charset="0"/>
            <a:cs typeface="Roboto" charset="0"/>
          </a:defRPr>
        </a:defPPr>
      </a:lstStyle>
    </a:txDef>
  </a:objectDefaults>
  <a:extraClrSchemeLst/>
  <a:extLst>
    <a:ext uri="{05A4C25C-085E-4340-85A3-A5531E510DB2}">
      <thm15:themeFamily xmlns:thm15="http://schemas.microsoft.com/office/thememl/2012/main" name="Informatica Powerpoint Template Roboto 0318" id="{06845473-4750-B449-933E-F7EE257F665C}" vid="{3E5691D3-60F3-A841-8E2A-E3BFB15286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nformatica">
    <a:dk1>
      <a:srgbClr val="373737"/>
    </a:dk1>
    <a:lt1>
      <a:srgbClr val="FFFFFF"/>
    </a:lt1>
    <a:dk2>
      <a:srgbClr val="0432FF"/>
    </a:dk2>
    <a:lt2>
      <a:srgbClr val="EAEAEA"/>
    </a:lt2>
    <a:accent1>
      <a:srgbClr val="FF4D00"/>
    </a:accent1>
    <a:accent2>
      <a:srgbClr val="FF7D00"/>
    </a:accent2>
    <a:accent3>
      <a:srgbClr val="9220A1"/>
    </a:accent3>
    <a:accent4>
      <a:srgbClr val="C10074"/>
    </a:accent4>
    <a:accent5>
      <a:srgbClr val="00A9BB"/>
    </a:accent5>
    <a:accent6>
      <a:srgbClr val="92D03D"/>
    </a:accent6>
    <a:hlink>
      <a:srgbClr val="0432FF"/>
    </a:hlink>
    <a:folHlink>
      <a:srgbClr val="9223A1"/>
    </a:folHlink>
  </a:clrScheme>
</a:themeOverride>
</file>

<file path=docProps/app.xml><?xml version="1.0" encoding="utf-8"?>
<Properties xmlns="http://schemas.openxmlformats.org/officeDocument/2006/extended-properties" xmlns:vt="http://schemas.openxmlformats.org/officeDocument/2006/docPropsVTypes">
  <Template/>
  <TotalTime>1206</TotalTime>
  <Words>357</Words>
  <Application>Microsoft Office PowerPoint</Application>
  <PresentationFormat>Custom</PresentationFormat>
  <Paragraphs>60</Paragraphs>
  <Slides>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.AppleSystemUIFont</vt:lpstr>
      <vt:lpstr>Arial</vt:lpstr>
      <vt:lpstr>Calibri</vt:lpstr>
      <vt:lpstr>Courier New</vt:lpstr>
      <vt:lpstr>Roboto</vt:lpstr>
      <vt:lpstr>Roboto Light</vt:lpstr>
      <vt:lpstr>Segoe UI</vt:lpstr>
      <vt:lpstr>Wingdings</vt:lpstr>
      <vt:lpstr>2_Office Theme</vt:lpstr>
      <vt:lpstr>PowerPoint Presentation</vt:lpstr>
      <vt:lpstr>Purpose: </vt:lpstr>
      <vt:lpstr>Data Management Plan: </vt:lpstr>
      <vt:lpstr>PowerPoint Presentation</vt:lpstr>
      <vt:lpstr>PowerPoint Presentation</vt:lpstr>
      <vt:lpstr>Planning</vt:lpstr>
      <vt:lpstr>First DAC Meeting:</vt:lpstr>
      <vt:lpstr>American Society for Quality (ASQ)</vt:lpstr>
      <vt:lpstr>Participants: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Moon, Amber</dc:creator>
  <cp:keywords/>
  <dc:description/>
  <cp:lastModifiedBy>Moon, Amber</cp:lastModifiedBy>
  <cp:revision>97</cp:revision>
  <cp:lastPrinted>2017-04-26T15:04:12Z</cp:lastPrinted>
  <dcterms:created xsi:type="dcterms:W3CDTF">2018-03-15T20:35:39Z</dcterms:created>
  <dcterms:modified xsi:type="dcterms:W3CDTF">2018-09-07T00:17:17Z</dcterms:modified>
  <cp:category/>
</cp:coreProperties>
</file>